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9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>
        <p:scale>
          <a:sx n="100" d="100"/>
          <a:sy n="100" d="100"/>
        </p:scale>
        <p:origin x="-540" y="-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BD7CE2BD-7E04-4ACC-B211-7E520B629A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6137A92-F8B7-48D6-9F28-16FB6F59D4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EAC41-3BE7-42FD-A1DC-AA58870C40A1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5510CCE-1A4E-4265-863E-06F5E8C7A8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5DE89C8-4172-415F-A47E-9592F39AD9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A721A-6425-4C37-8A6D-990462C17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218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2CBE1-5FAE-4F14-A925-6E5228E9B335}" type="datetimeFigureOut">
              <a:rPr lang="en-GB" smtClean="0"/>
              <a:t>10/06/2018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766F8-F351-4767-AC72-C1C9D6EB6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874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247255" y="-44532"/>
            <a:ext cx="9386888" cy="5192849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251970" y="889863"/>
            <a:ext cx="6636259" cy="3358450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9428" y="1556628"/>
            <a:ext cx="6509936" cy="1311547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05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9428" y="2929700"/>
            <a:ext cx="6505070" cy="99194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35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E36636D-D922-432D-A958-524484B5923D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4670298"/>
            <a:ext cx="7941564" cy="24003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240030"/>
            <a:ext cx="685800" cy="240030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16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313135" y="0"/>
            <a:ext cx="9438086" cy="5139929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600108" y="1274692"/>
            <a:ext cx="2755857" cy="2602816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1762444"/>
            <a:ext cx="2625897" cy="184233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32488" y="596039"/>
            <a:ext cx="4706276" cy="394281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82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9438086" cy="5139929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5789211" y="1274692"/>
            <a:ext cx="2755857" cy="2602816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55578" y="1762444"/>
            <a:ext cx="2625896" cy="184233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2060" y="598834"/>
            <a:ext cx="4701467" cy="39429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4670298"/>
            <a:ext cx="7941564" cy="2400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240030"/>
            <a:ext cx="685800" cy="240030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4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313135" y="0"/>
            <a:ext cx="9438086" cy="5139929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600108" y="1274692"/>
            <a:ext cx="2755857" cy="2602816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1762444"/>
            <a:ext cx="2624234" cy="184233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8836" y="602389"/>
            <a:ext cx="4711405" cy="3936467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0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247255" y="-44532"/>
            <a:ext cx="9386888" cy="5192849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2444659" y="889863"/>
            <a:ext cx="4249609" cy="3358450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162" y="1556047"/>
            <a:ext cx="4117668" cy="1267043"/>
          </a:xfrm>
        </p:spPr>
        <p:txBody>
          <a:bodyPr bIns="0" anchor="b">
            <a:normAutofit/>
          </a:bodyPr>
          <a:lstStyle>
            <a:lvl1pPr algn="ctr">
              <a:defRPr sz="33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162" y="2885138"/>
            <a:ext cx="4117667" cy="1037828"/>
          </a:xfrm>
        </p:spPr>
        <p:txBody>
          <a:bodyPr tIns="0">
            <a:normAutofit/>
          </a:bodyPr>
          <a:lstStyle>
            <a:lvl1pPr marL="0" indent="0" algn="ctr">
              <a:buNone/>
              <a:defRPr sz="1350">
                <a:solidFill>
                  <a:srgbClr val="FFFEFF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4670298"/>
            <a:ext cx="7941564" cy="24003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240030"/>
            <a:ext cx="685800" cy="240030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3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313135" y="0"/>
            <a:ext cx="9438086" cy="5139929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00108" y="1274692"/>
            <a:ext cx="2755857" cy="2602816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1754752"/>
            <a:ext cx="2625621" cy="1852549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659" y="602391"/>
            <a:ext cx="4702193" cy="1786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8835" y="2754121"/>
            <a:ext cx="4704017" cy="17876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4" y="4670298"/>
            <a:ext cx="7941564" cy="2400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2410" y="240030"/>
            <a:ext cx="685800" cy="240030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9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313135" y="0"/>
            <a:ext cx="9438086" cy="5139929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600108" y="1274692"/>
            <a:ext cx="2755857" cy="2602816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1" y="1772937"/>
            <a:ext cx="2625621" cy="1845373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3853" y="602389"/>
            <a:ext cx="4698816" cy="51435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979" y="1116739"/>
            <a:ext cx="4698263" cy="12726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8989" y="2749415"/>
            <a:ext cx="4698311" cy="51435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8835" y="3263765"/>
            <a:ext cx="4699191" cy="12780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3504" y="4670298"/>
            <a:ext cx="7941564" cy="2400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52410" y="240030"/>
            <a:ext cx="685800" cy="240030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18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13135" y="0"/>
            <a:ext cx="9438086" cy="5139929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600108" y="1274692"/>
            <a:ext cx="2755857" cy="2602816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1762444"/>
            <a:ext cx="2625897" cy="184233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42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3504" y="4670298"/>
            <a:ext cx="7941564" cy="2400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52410" y="240030"/>
            <a:ext cx="685800" cy="240030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5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313135" y="0"/>
            <a:ext cx="9438086" cy="5139929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600108" y="1274692"/>
            <a:ext cx="2755857" cy="2602816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1764019"/>
            <a:ext cx="2625898" cy="917474"/>
          </a:xfrm>
        </p:spPr>
        <p:txBody>
          <a:bodyPr bIns="0" anchor="b">
            <a:noAutofit/>
          </a:bodyPr>
          <a:lstStyle>
            <a:lvl1pPr algn="ctr">
              <a:defRPr sz="2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2488" y="602107"/>
            <a:ext cx="4706276" cy="393745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474" y="2685140"/>
            <a:ext cx="2625898" cy="915873"/>
          </a:xfrm>
        </p:spPr>
        <p:txBody>
          <a:bodyPr/>
          <a:lstStyle>
            <a:lvl1pPr marL="0" indent="0" algn="ctr">
              <a:buNone/>
              <a:defRPr sz="12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1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247255" y="-44532"/>
            <a:ext cx="9386888" cy="5192849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604002" y="1273749"/>
            <a:ext cx="4456155" cy="2602816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7632" y="0"/>
            <a:ext cx="3486368" cy="51435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082" y="1770191"/>
            <a:ext cx="4332485" cy="883524"/>
          </a:xfrm>
        </p:spPr>
        <p:txBody>
          <a:bodyPr bIns="0" anchor="b">
            <a:normAutofit/>
          </a:bodyPr>
          <a:lstStyle>
            <a:lvl1pPr>
              <a:defRPr sz="27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4082" y="2658759"/>
            <a:ext cx="4332485" cy="955649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5" y="4670298"/>
            <a:ext cx="4456652" cy="2400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71283" y="240030"/>
            <a:ext cx="685800" cy="240030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97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371" y="1768794"/>
            <a:ext cx="2624000" cy="1842364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6237" y="596039"/>
            <a:ext cx="4462527" cy="3942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04" y="240030"/>
            <a:ext cx="2743200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3504" y="4670298"/>
            <a:ext cx="7941564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9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0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35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AFEDF12-5D46-40AA-B0B7-18F01F17E7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Ceri Battle</a:t>
            </a:r>
          </a:p>
          <a:p>
            <a:r>
              <a:rPr lang="en-GB" dirty="0" smtClean="0"/>
              <a:t>Consultant Physiotherapist, Swansea</a:t>
            </a:r>
            <a:endParaRPr lang="en-GB" dirty="0"/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 flipH="1">
            <a:off x="0" y="4360134"/>
            <a:ext cx="9144000" cy="0"/>
          </a:xfrm>
          <a:prstGeom prst="line">
            <a:avLst/>
          </a:prstGeom>
          <a:ln w="698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05A617E-57BD-A443-8AAA-F69D53CAC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613" y="70502"/>
            <a:ext cx="2236088" cy="63818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14" y="4447332"/>
            <a:ext cx="889318" cy="56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802" y="4447332"/>
            <a:ext cx="19018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62" y="4505729"/>
            <a:ext cx="1931129" cy="522967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663" y="4476530"/>
            <a:ext cx="942947" cy="581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66"/>
          <a:stretch/>
        </p:blipFill>
        <p:spPr bwMode="auto">
          <a:xfrm>
            <a:off x="3640183" y="4447332"/>
            <a:ext cx="1297577" cy="689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314" y="1790338"/>
            <a:ext cx="39624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266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46B4EF-9F57-4BAE-A961-FB08C8BBE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ED0546-961E-4AD4-9352-EC8649B58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anagement of blunt chest wall trauma</a:t>
            </a:r>
          </a:p>
          <a:p>
            <a:r>
              <a:rPr lang="en-GB" dirty="0" smtClean="0"/>
              <a:t>10 years of background research</a:t>
            </a:r>
          </a:p>
          <a:p>
            <a:r>
              <a:rPr lang="en-GB" dirty="0" smtClean="0"/>
              <a:t>Risk </a:t>
            </a:r>
            <a:r>
              <a:rPr lang="en-GB" dirty="0" smtClean="0"/>
              <a:t>tool </a:t>
            </a:r>
          </a:p>
          <a:p>
            <a:r>
              <a:rPr lang="en-GB" dirty="0" smtClean="0"/>
              <a:t>Feasibility </a:t>
            </a:r>
            <a:r>
              <a:rPr lang="en-GB" dirty="0" smtClean="0"/>
              <a:t>trial</a:t>
            </a:r>
          </a:p>
          <a:p>
            <a:r>
              <a:rPr lang="en-GB" dirty="0"/>
              <a:t>Pre-hospital STUMBL trial</a:t>
            </a:r>
          </a:p>
          <a:p>
            <a:r>
              <a:rPr lang="en-GB" dirty="0" smtClean="0"/>
              <a:t>Full </a:t>
            </a:r>
            <a:r>
              <a:rPr lang="en-GB" dirty="0" smtClean="0"/>
              <a:t>impact trial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ADDE622-01CD-2348-9CE5-AC27D4847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613" y="70502"/>
            <a:ext cx="2236088" cy="63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4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ADDDFA-1F71-4AEF-BF7A-494CAB718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effectLst/>
              </a:rPr>
              <a:t>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B4837F-3EC1-484A-AC4C-7488B2B97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722" y="1576251"/>
            <a:ext cx="5151347" cy="2072640"/>
          </a:xfrm>
        </p:spPr>
        <p:txBody>
          <a:bodyPr>
            <a:normAutofit/>
          </a:bodyPr>
          <a:lstStyle/>
          <a:p>
            <a:r>
              <a:rPr lang="en-GB" dirty="0" smtClean="0"/>
              <a:t>Patient management</a:t>
            </a:r>
          </a:p>
          <a:p>
            <a:r>
              <a:rPr lang="en-GB" dirty="0" smtClean="0"/>
              <a:t>Stepped wedge, cluster randomised control trial</a:t>
            </a:r>
          </a:p>
          <a:p>
            <a:r>
              <a:rPr lang="en-GB" dirty="0" smtClean="0"/>
              <a:t>International collaborators</a:t>
            </a:r>
          </a:p>
          <a:p>
            <a:r>
              <a:rPr lang="en-GB" dirty="0" smtClean="0"/>
              <a:t>Outcomes: clinical and cost effectiveness</a:t>
            </a:r>
          </a:p>
          <a:p>
            <a:r>
              <a:rPr lang="en-GB" dirty="0" smtClean="0"/>
              <a:t>Funding</a:t>
            </a:r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7F56FD4-F378-8B4A-BCF2-777AF2FC2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613" y="70502"/>
            <a:ext cx="2236088" cy="63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8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5BA463-9969-45D5-AA3E-401602241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143102-3523-4692-BAD2-C80D3A776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Standardisation of care</a:t>
            </a:r>
          </a:p>
          <a:p>
            <a:r>
              <a:rPr lang="en-GB" dirty="0" smtClean="0"/>
              <a:t>Accurate risk management / prognostication</a:t>
            </a:r>
          </a:p>
          <a:p>
            <a:r>
              <a:rPr lang="en-GB" dirty="0" smtClean="0"/>
              <a:t>Introduction of risk score into NICE guidance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4AB40CA-2190-584D-A542-06CEA90A3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613" y="70502"/>
            <a:ext cx="2236088" cy="63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51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{22A2D52E-DD74-964B-B7DC-36976C36CBC6}tf16401369</Template>
  <TotalTime>88</TotalTime>
  <Words>68</Words>
  <Application>Microsoft Office PowerPoint</Application>
  <PresentationFormat>On-screen Show (16:9)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Atlas</vt:lpstr>
      <vt:lpstr>PowerPoint Presentation</vt:lpstr>
      <vt:lpstr>Why?</vt:lpstr>
      <vt:lpstr>How?</vt:lpstr>
      <vt:lpstr>So What?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Ashworth, Emily R</dc:creator>
  <cp:lastModifiedBy>Ceri</cp:lastModifiedBy>
  <cp:revision>13</cp:revision>
  <dcterms:created xsi:type="dcterms:W3CDTF">2018-03-06T06:22:16Z</dcterms:created>
  <dcterms:modified xsi:type="dcterms:W3CDTF">2018-06-10T16:56:58Z</dcterms:modified>
</cp:coreProperties>
</file>