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handoutMasterIdLst>
    <p:handoutMasterId r:id="rId28"/>
  </p:handoutMasterIdLst>
  <p:sldIdLst>
    <p:sldId id="269" r:id="rId2"/>
    <p:sldId id="261" r:id="rId3"/>
    <p:sldId id="277" r:id="rId4"/>
    <p:sldId id="294" r:id="rId5"/>
    <p:sldId id="278" r:id="rId6"/>
    <p:sldId id="290" r:id="rId7"/>
    <p:sldId id="291" r:id="rId8"/>
    <p:sldId id="292" r:id="rId9"/>
    <p:sldId id="293" r:id="rId10"/>
    <p:sldId id="279" r:id="rId11"/>
    <p:sldId id="280" r:id="rId12"/>
    <p:sldId id="265" r:id="rId13"/>
    <p:sldId id="287" r:id="rId14"/>
    <p:sldId id="297" r:id="rId15"/>
    <p:sldId id="281" r:id="rId16"/>
    <p:sldId id="283" r:id="rId17"/>
    <p:sldId id="284" r:id="rId18"/>
    <p:sldId id="285" r:id="rId19"/>
    <p:sldId id="286" r:id="rId20"/>
    <p:sldId id="288" r:id="rId21"/>
    <p:sldId id="289" r:id="rId22"/>
    <p:sldId id="295" r:id="rId23"/>
    <p:sldId id="299" r:id="rId24"/>
    <p:sldId id="275" r:id="rId25"/>
    <p:sldId id="276" r:id="rId26"/>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94740" autoAdjust="0"/>
  </p:normalViewPr>
  <p:slideViewPr>
    <p:cSldViewPr snapToGrid="0" snapToObjects="1">
      <p:cViewPr varScale="1">
        <p:scale>
          <a:sx n="70" d="100"/>
          <a:sy n="70" d="100"/>
        </p:scale>
        <p:origin x="14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A97DD-9778-42A4-AF6B-EAEF9006EF76}" type="doc">
      <dgm:prSet loTypeId="urn:microsoft.com/office/officeart/2005/8/layout/cycle8" loCatId="cycle" qsTypeId="urn:microsoft.com/office/officeart/2005/8/quickstyle/simple1" qsCatId="simple" csTypeId="urn:microsoft.com/office/officeart/2005/8/colors/accent3_3" csCatId="accent3" phldr="1"/>
      <dgm:spPr/>
    </dgm:pt>
    <dgm:pt modelId="{36F3813B-B3AB-450C-B62D-BCBFAE7B2E34}">
      <dgm:prSet phldrT="[Text]"/>
      <dgm:spPr/>
      <dgm:t>
        <a:bodyPr/>
        <a:lstStyle/>
        <a:p>
          <a:r>
            <a:rPr lang="en-GB" dirty="0" smtClean="0"/>
            <a:t>Quality Improvement</a:t>
          </a:r>
          <a:endParaRPr lang="en-GB" dirty="0"/>
        </a:p>
      </dgm:t>
    </dgm:pt>
    <dgm:pt modelId="{36876B58-FD61-4F99-9745-10B4B5F8E813}" type="parTrans" cxnId="{0C2048E3-098D-4DD7-89BF-5578DB1E0D80}">
      <dgm:prSet/>
      <dgm:spPr/>
      <dgm:t>
        <a:bodyPr/>
        <a:lstStyle/>
        <a:p>
          <a:endParaRPr lang="en-GB"/>
        </a:p>
      </dgm:t>
    </dgm:pt>
    <dgm:pt modelId="{A6969D26-551E-4725-A52D-CAB79941D7E5}" type="sibTrans" cxnId="{0C2048E3-098D-4DD7-89BF-5578DB1E0D80}">
      <dgm:prSet/>
      <dgm:spPr/>
      <dgm:t>
        <a:bodyPr/>
        <a:lstStyle/>
        <a:p>
          <a:endParaRPr lang="en-GB"/>
        </a:p>
      </dgm:t>
    </dgm:pt>
    <dgm:pt modelId="{A8321B81-5280-4580-826E-6EFFAAA0FF18}">
      <dgm:prSet phldrT="[Text]"/>
      <dgm:spPr/>
      <dgm:t>
        <a:bodyPr/>
        <a:lstStyle/>
        <a:p>
          <a:r>
            <a:rPr lang="en-GB" dirty="0" smtClean="0"/>
            <a:t>Patient focus</a:t>
          </a:r>
          <a:endParaRPr lang="en-GB" dirty="0"/>
        </a:p>
      </dgm:t>
    </dgm:pt>
    <dgm:pt modelId="{6B1B6E20-F17B-4348-8F28-61821FC7CF46}" type="parTrans" cxnId="{D0C21BCC-F1BA-4B4C-B36A-09647AF1F418}">
      <dgm:prSet/>
      <dgm:spPr/>
      <dgm:t>
        <a:bodyPr/>
        <a:lstStyle/>
        <a:p>
          <a:endParaRPr lang="en-GB"/>
        </a:p>
      </dgm:t>
    </dgm:pt>
    <dgm:pt modelId="{EDFBD699-B95C-4756-9F28-D103C1B94B33}" type="sibTrans" cxnId="{D0C21BCC-F1BA-4B4C-B36A-09647AF1F418}">
      <dgm:prSet/>
      <dgm:spPr/>
      <dgm:t>
        <a:bodyPr/>
        <a:lstStyle/>
        <a:p>
          <a:endParaRPr lang="en-GB"/>
        </a:p>
      </dgm:t>
    </dgm:pt>
    <dgm:pt modelId="{B267EEEF-79B3-491A-BAD0-3EBB17F4C289}">
      <dgm:prSet phldrT="[Text]"/>
      <dgm:spPr/>
      <dgm:t>
        <a:bodyPr/>
        <a:lstStyle/>
        <a:p>
          <a:r>
            <a:rPr lang="en-GB" dirty="0" smtClean="0"/>
            <a:t>Leadership</a:t>
          </a:r>
          <a:endParaRPr lang="en-GB" dirty="0"/>
        </a:p>
      </dgm:t>
    </dgm:pt>
    <dgm:pt modelId="{6C9B12EB-4499-47AC-A8AF-D882EC3DB354}" type="parTrans" cxnId="{26B25B4C-FA90-49B2-A7C9-369C3417D577}">
      <dgm:prSet/>
      <dgm:spPr/>
      <dgm:t>
        <a:bodyPr/>
        <a:lstStyle/>
        <a:p>
          <a:endParaRPr lang="en-GB"/>
        </a:p>
      </dgm:t>
    </dgm:pt>
    <dgm:pt modelId="{37415686-4055-43C9-BA0F-20A625B9BF39}" type="sibTrans" cxnId="{26B25B4C-FA90-49B2-A7C9-369C3417D577}">
      <dgm:prSet/>
      <dgm:spPr/>
      <dgm:t>
        <a:bodyPr/>
        <a:lstStyle/>
        <a:p>
          <a:endParaRPr lang="en-GB"/>
        </a:p>
      </dgm:t>
    </dgm:pt>
    <dgm:pt modelId="{B362E536-51F5-4DB7-BA09-C4341B97AA92}">
      <dgm:prSet phldrT="[Text]"/>
      <dgm:spPr/>
      <dgm:t>
        <a:bodyPr/>
        <a:lstStyle/>
        <a:p>
          <a:r>
            <a:rPr lang="en-GB" dirty="0" smtClean="0"/>
            <a:t>Staff focus</a:t>
          </a:r>
          <a:endParaRPr lang="en-GB" dirty="0"/>
        </a:p>
      </dgm:t>
    </dgm:pt>
    <dgm:pt modelId="{4623EDB6-5065-4FBB-A7A0-F83264134F43}" type="parTrans" cxnId="{B62D8ABF-8CCE-411F-A4C7-5EA8CE728708}">
      <dgm:prSet/>
      <dgm:spPr/>
      <dgm:t>
        <a:bodyPr/>
        <a:lstStyle/>
        <a:p>
          <a:endParaRPr lang="en-GB"/>
        </a:p>
      </dgm:t>
    </dgm:pt>
    <dgm:pt modelId="{4C24605B-D8B5-44B4-A108-BC20C4857F22}" type="sibTrans" cxnId="{B62D8ABF-8CCE-411F-A4C7-5EA8CE728708}">
      <dgm:prSet/>
      <dgm:spPr/>
      <dgm:t>
        <a:bodyPr/>
        <a:lstStyle/>
        <a:p>
          <a:endParaRPr lang="en-GB"/>
        </a:p>
      </dgm:t>
    </dgm:pt>
    <dgm:pt modelId="{6A5BF689-31DC-4145-8DA4-C1492E31BB85}" type="pres">
      <dgm:prSet presAssocID="{939A97DD-9778-42A4-AF6B-EAEF9006EF76}" presName="compositeShape" presStyleCnt="0">
        <dgm:presLayoutVars>
          <dgm:chMax val="7"/>
          <dgm:dir/>
          <dgm:resizeHandles val="exact"/>
        </dgm:presLayoutVars>
      </dgm:prSet>
      <dgm:spPr/>
    </dgm:pt>
    <dgm:pt modelId="{6EF57BFC-C504-4B80-85EC-7B77383A5B1F}" type="pres">
      <dgm:prSet presAssocID="{939A97DD-9778-42A4-AF6B-EAEF9006EF76}" presName="wedge1" presStyleLbl="node1" presStyleIdx="0" presStyleCnt="4"/>
      <dgm:spPr/>
      <dgm:t>
        <a:bodyPr/>
        <a:lstStyle/>
        <a:p>
          <a:endParaRPr lang="en-GB"/>
        </a:p>
      </dgm:t>
    </dgm:pt>
    <dgm:pt modelId="{5D1EE522-3B48-44F4-832B-7D7E234EE7B3}" type="pres">
      <dgm:prSet presAssocID="{939A97DD-9778-42A4-AF6B-EAEF9006EF76}" presName="dummy1a" presStyleCnt="0"/>
      <dgm:spPr/>
    </dgm:pt>
    <dgm:pt modelId="{C0426002-AF02-42F2-8854-4A5DD7C464A4}" type="pres">
      <dgm:prSet presAssocID="{939A97DD-9778-42A4-AF6B-EAEF9006EF76}" presName="dummy1b" presStyleCnt="0"/>
      <dgm:spPr/>
    </dgm:pt>
    <dgm:pt modelId="{5629DE08-1FCF-44C9-BD94-3743420FCC01}" type="pres">
      <dgm:prSet presAssocID="{939A97DD-9778-42A4-AF6B-EAEF9006EF76}" presName="wedge1Tx" presStyleLbl="node1" presStyleIdx="0" presStyleCnt="4">
        <dgm:presLayoutVars>
          <dgm:chMax val="0"/>
          <dgm:chPref val="0"/>
          <dgm:bulletEnabled val="1"/>
        </dgm:presLayoutVars>
      </dgm:prSet>
      <dgm:spPr/>
      <dgm:t>
        <a:bodyPr/>
        <a:lstStyle/>
        <a:p>
          <a:endParaRPr lang="en-GB"/>
        </a:p>
      </dgm:t>
    </dgm:pt>
    <dgm:pt modelId="{3EE7CDA0-7ADC-4618-8331-76D8F9775D6E}" type="pres">
      <dgm:prSet presAssocID="{939A97DD-9778-42A4-AF6B-EAEF9006EF76}" presName="wedge2" presStyleLbl="node1" presStyleIdx="1" presStyleCnt="4"/>
      <dgm:spPr/>
      <dgm:t>
        <a:bodyPr/>
        <a:lstStyle/>
        <a:p>
          <a:endParaRPr lang="en-GB"/>
        </a:p>
      </dgm:t>
    </dgm:pt>
    <dgm:pt modelId="{5E25E181-0715-46FC-A7AB-8B76C5232D21}" type="pres">
      <dgm:prSet presAssocID="{939A97DD-9778-42A4-AF6B-EAEF9006EF76}" presName="dummy2a" presStyleCnt="0"/>
      <dgm:spPr/>
    </dgm:pt>
    <dgm:pt modelId="{EF23FC0C-11CD-4718-8B15-89C3C33E6B73}" type="pres">
      <dgm:prSet presAssocID="{939A97DD-9778-42A4-AF6B-EAEF9006EF76}" presName="dummy2b" presStyleCnt="0"/>
      <dgm:spPr/>
    </dgm:pt>
    <dgm:pt modelId="{C372D014-DDC4-4844-A52D-E05F9FE7D213}" type="pres">
      <dgm:prSet presAssocID="{939A97DD-9778-42A4-AF6B-EAEF9006EF76}" presName="wedge2Tx" presStyleLbl="node1" presStyleIdx="1" presStyleCnt="4">
        <dgm:presLayoutVars>
          <dgm:chMax val="0"/>
          <dgm:chPref val="0"/>
          <dgm:bulletEnabled val="1"/>
        </dgm:presLayoutVars>
      </dgm:prSet>
      <dgm:spPr/>
      <dgm:t>
        <a:bodyPr/>
        <a:lstStyle/>
        <a:p>
          <a:endParaRPr lang="en-GB"/>
        </a:p>
      </dgm:t>
    </dgm:pt>
    <dgm:pt modelId="{325B57DC-7B02-4617-803A-9E10B2F2D362}" type="pres">
      <dgm:prSet presAssocID="{939A97DD-9778-42A4-AF6B-EAEF9006EF76}" presName="wedge3" presStyleLbl="node1" presStyleIdx="2" presStyleCnt="4"/>
      <dgm:spPr/>
      <dgm:t>
        <a:bodyPr/>
        <a:lstStyle/>
        <a:p>
          <a:endParaRPr lang="en-GB"/>
        </a:p>
      </dgm:t>
    </dgm:pt>
    <dgm:pt modelId="{E2546F73-3B8C-4134-A923-77D67CCE7B5C}" type="pres">
      <dgm:prSet presAssocID="{939A97DD-9778-42A4-AF6B-EAEF9006EF76}" presName="dummy3a" presStyleCnt="0"/>
      <dgm:spPr/>
    </dgm:pt>
    <dgm:pt modelId="{8CA65A38-A0AA-4996-8261-B396B0611287}" type="pres">
      <dgm:prSet presAssocID="{939A97DD-9778-42A4-AF6B-EAEF9006EF76}" presName="dummy3b" presStyleCnt="0"/>
      <dgm:spPr/>
    </dgm:pt>
    <dgm:pt modelId="{D957EDE6-446B-4619-8199-789F7476C18A}" type="pres">
      <dgm:prSet presAssocID="{939A97DD-9778-42A4-AF6B-EAEF9006EF76}" presName="wedge3Tx" presStyleLbl="node1" presStyleIdx="2" presStyleCnt="4">
        <dgm:presLayoutVars>
          <dgm:chMax val="0"/>
          <dgm:chPref val="0"/>
          <dgm:bulletEnabled val="1"/>
        </dgm:presLayoutVars>
      </dgm:prSet>
      <dgm:spPr/>
      <dgm:t>
        <a:bodyPr/>
        <a:lstStyle/>
        <a:p>
          <a:endParaRPr lang="en-GB"/>
        </a:p>
      </dgm:t>
    </dgm:pt>
    <dgm:pt modelId="{D4C1516F-27BE-4255-AD28-D3C52ED30832}" type="pres">
      <dgm:prSet presAssocID="{939A97DD-9778-42A4-AF6B-EAEF9006EF76}" presName="wedge4" presStyleLbl="node1" presStyleIdx="3" presStyleCnt="4"/>
      <dgm:spPr/>
      <dgm:t>
        <a:bodyPr/>
        <a:lstStyle/>
        <a:p>
          <a:endParaRPr lang="en-GB"/>
        </a:p>
      </dgm:t>
    </dgm:pt>
    <dgm:pt modelId="{1DC43EDF-0EDD-4A74-8E52-301E36BE6F18}" type="pres">
      <dgm:prSet presAssocID="{939A97DD-9778-42A4-AF6B-EAEF9006EF76}" presName="dummy4a" presStyleCnt="0"/>
      <dgm:spPr/>
    </dgm:pt>
    <dgm:pt modelId="{20FA630D-BFB3-49F0-B4D0-7406B7106628}" type="pres">
      <dgm:prSet presAssocID="{939A97DD-9778-42A4-AF6B-EAEF9006EF76}" presName="dummy4b" presStyleCnt="0"/>
      <dgm:spPr/>
    </dgm:pt>
    <dgm:pt modelId="{82000EE6-E990-43C7-92EF-DAC71F271974}" type="pres">
      <dgm:prSet presAssocID="{939A97DD-9778-42A4-AF6B-EAEF9006EF76}" presName="wedge4Tx" presStyleLbl="node1" presStyleIdx="3" presStyleCnt="4">
        <dgm:presLayoutVars>
          <dgm:chMax val="0"/>
          <dgm:chPref val="0"/>
          <dgm:bulletEnabled val="1"/>
        </dgm:presLayoutVars>
      </dgm:prSet>
      <dgm:spPr/>
      <dgm:t>
        <a:bodyPr/>
        <a:lstStyle/>
        <a:p>
          <a:endParaRPr lang="en-GB"/>
        </a:p>
      </dgm:t>
    </dgm:pt>
    <dgm:pt modelId="{F91722F3-60E0-4C44-9D14-FA0BE1DDA156}" type="pres">
      <dgm:prSet presAssocID="{A6969D26-551E-4725-A52D-CAB79941D7E5}" presName="arrowWedge1" presStyleLbl="fgSibTrans2D1" presStyleIdx="0" presStyleCnt="4"/>
      <dgm:spPr/>
    </dgm:pt>
    <dgm:pt modelId="{6C95BBFA-797C-49E9-9466-56949369D5D7}" type="pres">
      <dgm:prSet presAssocID="{EDFBD699-B95C-4756-9F28-D103C1B94B33}" presName="arrowWedge2" presStyleLbl="fgSibTrans2D1" presStyleIdx="1" presStyleCnt="4"/>
      <dgm:spPr/>
    </dgm:pt>
    <dgm:pt modelId="{7E492323-3CDA-4EA1-B9EA-B0066C77E9BC}" type="pres">
      <dgm:prSet presAssocID="{4C24605B-D8B5-44B4-A108-BC20C4857F22}" presName="arrowWedge3" presStyleLbl="fgSibTrans2D1" presStyleIdx="2" presStyleCnt="4"/>
      <dgm:spPr/>
    </dgm:pt>
    <dgm:pt modelId="{9250B592-B6EA-482F-878E-07995F7FD5AA}" type="pres">
      <dgm:prSet presAssocID="{37415686-4055-43C9-BA0F-20A625B9BF39}" presName="arrowWedge4" presStyleLbl="fgSibTrans2D1" presStyleIdx="3" presStyleCnt="4"/>
      <dgm:spPr/>
    </dgm:pt>
  </dgm:ptLst>
  <dgm:cxnLst>
    <dgm:cxn modelId="{F69B0064-4533-45A8-A7EB-35A2FF58FC0B}" type="presOf" srcId="{939A97DD-9778-42A4-AF6B-EAEF9006EF76}" destId="{6A5BF689-31DC-4145-8DA4-C1492E31BB85}" srcOrd="0" destOrd="0" presId="urn:microsoft.com/office/officeart/2005/8/layout/cycle8"/>
    <dgm:cxn modelId="{B4586768-7378-43BD-94F2-6B73A86D5B26}" type="presOf" srcId="{B267EEEF-79B3-491A-BAD0-3EBB17F4C289}" destId="{82000EE6-E990-43C7-92EF-DAC71F271974}" srcOrd="1" destOrd="0" presId="urn:microsoft.com/office/officeart/2005/8/layout/cycle8"/>
    <dgm:cxn modelId="{6FE61282-70CD-4C57-87D4-338D4B60A78B}" type="presOf" srcId="{B362E536-51F5-4DB7-BA09-C4341B97AA92}" destId="{D957EDE6-446B-4619-8199-789F7476C18A}" srcOrd="1" destOrd="0" presId="urn:microsoft.com/office/officeart/2005/8/layout/cycle8"/>
    <dgm:cxn modelId="{B80E5F2F-DF3F-44AB-A8C3-59472923195B}" type="presOf" srcId="{A8321B81-5280-4580-826E-6EFFAAA0FF18}" destId="{C372D014-DDC4-4844-A52D-E05F9FE7D213}" srcOrd="1" destOrd="0" presId="urn:microsoft.com/office/officeart/2005/8/layout/cycle8"/>
    <dgm:cxn modelId="{26B25B4C-FA90-49B2-A7C9-369C3417D577}" srcId="{939A97DD-9778-42A4-AF6B-EAEF9006EF76}" destId="{B267EEEF-79B3-491A-BAD0-3EBB17F4C289}" srcOrd="3" destOrd="0" parTransId="{6C9B12EB-4499-47AC-A8AF-D882EC3DB354}" sibTransId="{37415686-4055-43C9-BA0F-20A625B9BF39}"/>
    <dgm:cxn modelId="{AD93FB9A-0657-4CF0-B00B-4C0C6D324619}" type="presOf" srcId="{36F3813B-B3AB-450C-B62D-BCBFAE7B2E34}" destId="{5629DE08-1FCF-44C9-BD94-3743420FCC01}" srcOrd="1" destOrd="0" presId="urn:microsoft.com/office/officeart/2005/8/layout/cycle8"/>
    <dgm:cxn modelId="{B09F827E-F385-4440-B509-1CE10EFEF309}" type="presOf" srcId="{B267EEEF-79B3-491A-BAD0-3EBB17F4C289}" destId="{D4C1516F-27BE-4255-AD28-D3C52ED30832}" srcOrd="0" destOrd="0" presId="urn:microsoft.com/office/officeart/2005/8/layout/cycle8"/>
    <dgm:cxn modelId="{5A7322B6-A37A-4F4E-8465-38036DD3BD2F}" type="presOf" srcId="{A8321B81-5280-4580-826E-6EFFAAA0FF18}" destId="{3EE7CDA0-7ADC-4618-8331-76D8F9775D6E}" srcOrd="0" destOrd="0" presId="urn:microsoft.com/office/officeart/2005/8/layout/cycle8"/>
    <dgm:cxn modelId="{B62D8ABF-8CCE-411F-A4C7-5EA8CE728708}" srcId="{939A97DD-9778-42A4-AF6B-EAEF9006EF76}" destId="{B362E536-51F5-4DB7-BA09-C4341B97AA92}" srcOrd="2" destOrd="0" parTransId="{4623EDB6-5065-4FBB-A7A0-F83264134F43}" sibTransId="{4C24605B-D8B5-44B4-A108-BC20C4857F22}"/>
    <dgm:cxn modelId="{AE1EC6C4-620E-49BA-B130-11076FD5C540}" type="presOf" srcId="{B362E536-51F5-4DB7-BA09-C4341B97AA92}" destId="{325B57DC-7B02-4617-803A-9E10B2F2D362}" srcOrd="0" destOrd="0" presId="urn:microsoft.com/office/officeart/2005/8/layout/cycle8"/>
    <dgm:cxn modelId="{D0C21BCC-F1BA-4B4C-B36A-09647AF1F418}" srcId="{939A97DD-9778-42A4-AF6B-EAEF9006EF76}" destId="{A8321B81-5280-4580-826E-6EFFAAA0FF18}" srcOrd="1" destOrd="0" parTransId="{6B1B6E20-F17B-4348-8F28-61821FC7CF46}" sibTransId="{EDFBD699-B95C-4756-9F28-D103C1B94B33}"/>
    <dgm:cxn modelId="{B6F39C0F-A119-4FBD-AB76-EE7A8289209C}" type="presOf" srcId="{36F3813B-B3AB-450C-B62D-BCBFAE7B2E34}" destId="{6EF57BFC-C504-4B80-85EC-7B77383A5B1F}" srcOrd="0" destOrd="0" presId="urn:microsoft.com/office/officeart/2005/8/layout/cycle8"/>
    <dgm:cxn modelId="{0C2048E3-098D-4DD7-89BF-5578DB1E0D80}" srcId="{939A97DD-9778-42A4-AF6B-EAEF9006EF76}" destId="{36F3813B-B3AB-450C-B62D-BCBFAE7B2E34}" srcOrd="0" destOrd="0" parTransId="{36876B58-FD61-4F99-9745-10B4B5F8E813}" sibTransId="{A6969D26-551E-4725-A52D-CAB79941D7E5}"/>
    <dgm:cxn modelId="{D7354E8A-E7EC-4855-9626-2ED0C7162A25}" type="presParOf" srcId="{6A5BF689-31DC-4145-8DA4-C1492E31BB85}" destId="{6EF57BFC-C504-4B80-85EC-7B77383A5B1F}" srcOrd="0" destOrd="0" presId="urn:microsoft.com/office/officeart/2005/8/layout/cycle8"/>
    <dgm:cxn modelId="{9EED5136-8451-461F-B41E-C939DEBC104C}" type="presParOf" srcId="{6A5BF689-31DC-4145-8DA4-C1492E31BB85}" destId="{5D1EE522-3B48-44F4-832B-7D7E234EE7B3}" srcOrd="1" destOrd="0" presId="urn:microsoft.com/office/officeart/2005/8/layout/cycle8"/>
    <dgm:cxn modelId="{72999B67-6DF1-4AC2-92BB-41FA7C1237C1}" type="presParOf" srcId="{6A5BF689-31DC-4145-8DA4-C1492E31BB85}" destId="{C0426002-AF02-42F2-8854-4A5DD7C464A4}" srcOrd="2" destOrd="0" presId="urn:microsoft.com/office/officeart/2005/8/layout/cycle8"/>
    <dgm:cxn modelId="{AA5DF157-A5DB-421E-8D55-D388F115EE68}" type="presParOf" srcId="{6A5BF689-31DC-4145-8DA4-C1492E31BB85}" destId="{5629DE08-1FCF-44C9-BD94-3743420FCC01}" srcOrd="3" destOrd="0" presId="urn:microsoft.com/office/officeart/2005/8/layout/cycle8"/>
    <dgm:cxn modelId="{2793716B-9A89-4E0F-A4EB-0A1D805911C9}" type="presParOf" srcId="{6A5BF689-31DC-4145-8DA4-C1492E31BB85}" destId="{3EE7CDA0-7ADC-4618-8331-76D8F9775D6E}" srcOrd="4" destOrd="0" presId="urn:microsoft.com/office/officeart/2005/8/layout/cycle8"/>
    <dgm:cxn modelId="{ACFD3E0B-7565-4B2C-9A8A-C5BE87CAE7ED}" type="presParOf" srcId="{6A5BF689-31DC-4145-8DA4-C1492E31BB85}" destId="{5E25E181-0715-46FC-A7AB-8B76C5232D21}" srcOrd="5" destOrd="0" presId="urn:microsoft.com/office/officeart/2005/8/layout/cycle8"/>
    <dgm:cxn modelId="{0591CC7E-E322-430F-82DD-4979531C9537}" type="presParOf" srcId="{6A5BF689-31DC-4145-8DA4-C1492E31BB85}" destId="{EF23FC0C-11CD-4718-8B15-89C3C33E6B73}" srcOrd="6" destOrd="0" presId="urn:microsoft.com/office/officeart/2005/8/layout/cycle8"/>
    <dgm:cxn modelId="{E201FB2A-73ED-43A3-9622-3B00998395A0}" type="presParOf" srcId="{6A5BF689-31DC-4145-8DA4-C1492E31BB85}" destId="{C372D014-DDC4-4844-A52D-E05F9FE7D213}" srcOrd="7" destOrd="0" presId="urn:microsoft.com/office/officeart/2005/8/layout/cycle8"/>
    <dgm:cxn modelId="{79FBB2CF-FC03-483C-9DFB-0FCAC1CFCB09}" type="presParOf" srcId="{6A5BF689-31DC-4145-8DA4-C1492E31BB85}" destId="{325B57DC-7B02-4617-803A-9E10B2F2D362}" srcOrd="8" destOrd="0" presId="urn:microsoft.com/office/officeart/2005/8/layout/cycle8"/>
    <dgm:cxn modelId="{922C2132-07C0-4313-B8F2-55038D153AEA}" type="presParOf" srcId="{6A5BF689-31DC-4145-8DA4-C1492E31BB85}" destId="{E2546F73-3B8C-4134-A923-77D67CCE7B5C}" srcOrd="9" destOrd="0" presId="urn:microsoft.com/office/officeart/2005/8/layout/cycle8"/>
    <dgm:cxn modelId="{080809BA-1DC2-4487-BB76-4645D81494E0}" type="presParOf" srcId="{6A5BF689-31DC-4145-8DA4-C1492E31BB85}" destId="{8CA65A38-A0AA-4996-8261-B396B0611287}" srcOrd="10" destOrd="0" presId="urn:microsoft.com/office/officeart/2005/8/layout/cycle8"/>
    <dgm:cxn modelId="{95D6EDF2-6984-49F7-BE10-B28DCE1EE371}" type="presParOf" srcId="{6A5BF689-31DC-4145-8DA4-C1492E31BB85}" destId="{D957EDE6-446B-4619-8199-789F7476C18A}" srcOrd="11" destOrd="0" presId="urn:microsoft.com/office/officeart/2005/8/layout/cycle8"/>
    <dgm:cxn modelId="{26772E95-6449-4633-9781-E4C746A11ED1}" type="presParOf" srcId="{6A5BF689-31DC-4145-8DA4-C1492E31BB85}" destId="{D4C1516F-27BE-4255-AD28-D3C52ED30832}" srcOrd="12" destOrd="0" presId="urn:microsoft.com/office/officeart/2005/8/layout/cycle8"/>
    <dgm:cxn modelId="{A19566DD-E190-4804-B3BE-9B3E03217DAD}" type="presParOf" srcId="{6A5BF689-31DC-4145-8DA4-C1492E31BB85}" destId="{1DC43EDF-0EDD-4A74-8E52-301E36BE6F18}" srcOrd="13" destOrd="0" presId="urn:microsoft.com/office/officeart/2005/8/layout/cycle8"/>
    <dgm:cxn modelId="{F820F049-733F-41A6-841C-BC24C0F0062B}" type="presParOf" srcId="{6A5BF689-31DC-4145-8DA4-C1492E31BB85}" destId="{20FA630D-BFB3-49F0-B4D0-7406B7106628}" srcOrd="14" destOrd="0" presId="urn:microsoft.com/office/officeart/2005/8/layout/cycle8"/>
    <dgm:cxn modelId="{B9634661-F446-44AB-B7AE-47CE941CE458}" type="presParOf" srcId="{6A5BF689-31DC-4145-8DA4-C1492E31BB85}" destId="{82000EE6-E990-43C7-92EF-DAC71F271974}" srcOrd="15" destOrd="0" presId="urn:microsoft.com/office/officeart/2005/8/layout/cycle8"/>
    <dgm:cxn modelId="{435129C3-2C4E-4385-BBB9-F3F32CF47FDA}" type="presParOf" srcId="{6A5BF689-31DC-4145-8DA4-C1492E31BB85}" destId="{F91722F3-60E0-4C44-9D14-FA0BE1DDA156}" srcOrd="16" destOrd="0" presId="urn:microsoft.com/office/officeart/2005/8/layout/cycle8"/>
    <dgm:cxn modelId="{7E4E288E-C564-4932-B973-9468C30BBF3B}" type="presParOf" srcId="{6A5BF689-31DC-4145-8DA4-C1492E31BB85}" destId="{6C95BBFA-797C-49E9-9466-56949369D5D7}" srcOrd="17" destOrd="0" presId="urn:microsoft.com/office/officeart/2005/8/layout/cycle8"/>
    <dgm:cxn modelId="{F7A680F5-6837-4282-97B0-BAC1F96D7372}" type="presParOf" srcId="{6A5BF689-31DC-4145-8DA4-C1492E31BB85}" destId="{7E492323-3CDA-4EA1-B9EA-B0066C77E9BC}" srcOrd="18" destOrd="0" presId="urn:microsoft.com/office/officeart/2005/8/layout/cycle8"/>
    <dgm:cxn modelId="{F2CBC373-20BF-427E-BCD8-C07A8156B3C7}" type="presParOf" srcId="{6A5BF689-31DC-4145-8DA4-C1492E31BB85}" destId="{9250B592-B6EA-482F-878E-07995F7FD5AA}"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69F96-4272-4359-8893-BA4F6FDA26AB}" type="doc">
      <dgm:prSet loTypeId="urn:microsoft.com/office/officeart/2005/8/layout/hProcess9" loCatId="process" qsTypeId="urn:microsoft.com/office/officeart/2005/8/quickstyle/simple1" qsCatId="simple" csTypeId="urn:microsoft.com/office/officeart/2005/8/colors/accent2_3" csCatId="accent2" phldr="1"/>
      <dgm:spPr/>
    </dgm:pt>
    <dgm:pt modelId="{815BA4C8-1ADF-4BDE-BEC4-52C81DF5DBE3}">
      <dgm:prSet phldrT="[Text]"/>
      <dgm:spPr/>
      <dgm:t>
        <a:bodyPr/>
        <a:lstStyle/>
        <a:p>
          <a:r>
            <a:rPr lang="en-GB" b="1" dirty="0" smtClean="0"/>
            <a:t>Statistical robustness: </a:t>
          </a:r>
        </a:p>
        <a:p>
          <a:r>
            <a:rPr lang="en-GB" dirty="0" smtClean="0"/>
            <a:t>using TARN data to update and improve case mix adjustment - so that we can benchmark Trust and Trauma Network performance </a:t>
          </a:r>
          <a:endParaRPr lang="en-GB" dirty="0"/>
        </a:p>
      </dgm:t>
    </dgm:pt>
    <dgm:pt modelId="{9E66336D-F9B0-4AAC-B82C-CEDC6A2405BB}" type="parTrans" cxnId="{A507AB0F-62F8-4E7E-9804-C25A44E13F2D}">
      <dgm:prSet/>
      <dgm:spPr/>
      <dgm:t>
        <a:bodyPr/>
        <a:lstStyle/>
        <a:p>
          <a:endParaRPr lang="en-GB"/>
        </a:p>
      </dgm:t>
    </dgm:pt>
    <dgm:pt modelId="{D1CB0BF1-C5C7-47D9-81F4-4CCBFC375613}" type="sibTrans" cxnId="{A507AB0F-62F8-4E7E-9804-C25A44E13F2D}">
      <dgm:prSet/>
      <dgm:spPr/>
      <dgm:t>
        <a:bodyPr/>
        <a:lstStyle/>
        <a:p>
          <a:endParaRPr lang="en-GB"/>
        </a:p>
      </dgm:t>
    </dgm:pt>
    <dgm:pt modelId="{7946FE0C-F0F3-4C64-8936-193E522F505C}">
      <dgm:prSet phldrT="[Text]"/>
      <dgm:spPr/>
      <dgm:t>
        <a:bodyPr/>
        <a:lstStyle/>
        <a:p>
          <a:r>
            <a:rPr lang="en-GB" b="1" dirty="0" smtClean="0"/>
            <a:t>Trauma systems: </a:t>
          </a:r>
        </a:p>
        <a:p>
          <a:r>
            <a:rPr lang="en-GB" dirty="0" smtClean="0"/>
            <a:t>We use these data to identify effective systems of trauma care </a:t>
          </a:r>
          <a:endParaRPr lang="en-GB" dirty="0"/>
        </a:p>
      </dgm:t>
    </dgm:pt>
    <dgm:pt modelId="{D928C31F-E1E5-43BF-9551-8B81A191B29D}" type="parTrans" cxnId="{D92B44D2-964F-4E9F-87E7-1C31217DF9EA}">
      <dgm:prSet/>
      <dgm:spPr/>
      <dgm:t>
        <a:bodyPr/>
        <a:lstStyle/>
        <a:p>
          <a:endParaRPr lang="en-GB"/>
        </a:p>
      </dgm:t>
    </dgm:pt>
    <dgm:pt modelId="{583B4227-E72E-42EC-B711-29069B8DE430}" type="sibTrans" cxnId="{D92B44D2-964F-4E9F-87E7-1C31217DF9EA}">
      <dgm:prSet/>
      <dgm:spPr/>
      <dgm:t>
        <a:bodyPr/>
        <a:lstStyle/>
        <a:p>
          <a:endParaRPr lang="en-GB"/>
        </a:p>
      </dgm:t>
    </dgm:pt>
    <dgm:pt modelId="{D79A525B-7485-472B-943D-7D4B0E6F32D8}">
      <dgm:prSet phldrT="[Text]"/>
      <dgm:spPr/>
      <dgm:t>
        <a:bodyPr/>
        <a:lstStyle/>
        <a:p>
          <a:r>
            <a:rPr lang="en-GB" b="1" dirty="0" smtClean="0"/>
            <a:t>Epidemiology: </a:t>
          </a:r>
        </a:p>
        <a:p>
          <a:r>
            <a:rPr lang="en-GB" dirty="0" smtClean="0"/>
            <a:t>We provide a publicly accessible database that can contribute to the epidemiology of major trauma </a:t>
          </a:r>
          <a:endParaRPr lang="en-GB" dirty="0"/>
        </a:p>
      </dgm:t>
    </dgm:pt>
    <dgm:pt modelId="{8CA7AF2A-4A5D-4952-9F26-8BD0DB70F5D6}" type="parTrans" cxnId="{73D4CC5C-FC18-4276-B539-828C83632013}">
      <dgm:prSet/>
      <dgm:spPr/>
      <dgm:t>
        <a:bodyPr/>
        <a:lstStyle/>
        <a:p>
          <a:endParaRPr lang="en-GB"/>
        </a:p>
      </dgm:t>
    </dgm:pt>
    <dgm:pt modelId="{DB95A991-2529-492F-B65A-3A1DD702D503}" type="sibTrans" cxnId="{73D4CC5C-FC18-4276-B539-828C83632013}">
      <dgm:prSet/>
      <dgm:spPr/>
      <dgm:t>
        <a:bodyPr/>
        <a:lstStyle/>
        <a:p>
          <a:endParaRPr lang="en-GB"/>
        </a:p>
      </dgm:t>
    </dgm:pt>
    <dgm:pt modelId="{63B4F627-C9F1-43A6-88FE-B9C54B775390}">
      <dgm:prSet phldrT="[Text]"/>
      <dgm:spPr/>
      <dgm:t>
        <a:bodyPr/>
        <a:lstStyle/>
        <a:p>
          <a:r>
            <a:rPr lang="en-GB" b="1" dirty="0" smtClean="0"/>
            <a:t>Special projects: </a:t>
          </a:r>
        </a:p>
        <a:p>
          <a:r>
            <a:rPr lang="en-GB" dirty="0" smtClean="0"/>
            <a:t>We undertake research projects internally, in collaboration with those who supply TARN with patient data and with external agencies</a:t>
          </a:r>
          <a:endParaRPr lang="en-GB" dirty="0"/>
        </a:p>
      </dgm:t>
    </dgm:pt>
    <dgm:pt modelId="{E58920CF-4613-4218-B806-ABF828AD3D41}" type="parTrans" cxnId="{A276D904-5FA8-4FCF-BF8E-E7FB5A78E7E3}">
      <dgm:prSet/>
      <dgm:spPr/>
      <dgm:t>
        <a:bodyPr/>
        <a:lstStyle/>
        <a:p>
          <a:endParaRPr lang="en-GB"/>
        </a:p>
      </dgm:t>
    </dgm:pt>
    <dgm:pt modelId="{75608219-8F44-4754-9A74-D6A1438FE02C}" type="sibTrans" cxnId="{A276D904-5FA8-4FCF-BF8E-E7FB5A78E7E3}">
      <dgm:prSet/>
      <dgm:spPr/>
      <dgm:t>
        <a:bodyPr/>
        <a:lstStyle/>
        <a:p>
          <a:endParaRPr lang="en-GB"/>
        </a:p>
      </dgm:t>
    </dgm:pt>
    <dgm:pt modelId="{6425711F-F272-4748-8BA2-A3EE272496DF}" type="pres">
      <dgm:prSet presAssocID="{4D569F96-4272-4359-8893-BA4F6FDA26AB}" presName="CompostProcess" presStyleCnt="0">
        <dgm:presLayoutVars>
          <dgm:dir/>
          <dgm:resizeHandles val="exact"/>
        </dgm:presLayoutVars>
      </dgm:prSet>
      <dgm:spPr/>
    </dgm:pt>
    <dgm:pt modelId="{FC418639-902B-4643-A21D-693F93F9B25B}" type="pres">
      <dgm:prSet presAssocID="{4D569F96-4272-4359-8893-BA4F6FDA26AB}" presName="arrow" presStyleLbl="bgShp" presStyleIdx="0" presStyleCnt="1"/>
      <dgm:spPr/>
    </dgm:pt>
    <dgm:pt modelId="{188D0914-F231-4ABF-9F7C-1B18A703BC33}" type="pres">
      <dgm:prSet presAssocID="{4D569F96-4272-4359-8893-BA4F6FDA26AB}" presName="linearProcess" presStyleCnt="0"/>
      <dgm:spPr/>
    </dgm:pt>
    <dgm:pt modelId="{D08CED9E-5950-47B4-8E3F-19ECB3EC5EA2}" type="pres">
      <dgm:prSet presAssocID="{815BA4C8-1ADF-4BDE-BEC4-52C81DF5DBE3}" presName="textNode" presStyleLbl="node1" presStyleIdx="0" presStyleCnt="4">
        <dgm:presLayoutVars>
          <dgm:bulletEnabled val="1"/>
        </dgm:presLayoutVars>
      </dgm:prSet>
      <dgm:spPr/>
      <dgm:t>
        <a:bodyPr/>
        <a:lstStyle/>
        <a:p>
          <a:endParaRPr lang="en-GB"/>
        </a:p>
      </dgm:t>
    </dgm:pt>
    <dgm:pt modelId="{1618A934-6048-4370-AA54-ADA7555D2339}" type="pres">
      <dgm:prSet presAssocID="{D1CB0BF1-C5C7-47D9-81F4-4CCBFC375613}" presName="sibTrans" presStyleCnt="0"/>
      <dgm:spPr/>
    </dgm:pt>
    <dgm:pt modelId="{02942995-BE1F-425C-BE1D-3184A3FDACDE}" type="pres">
      <dgm:prSet presAssocID="{7946FE0C-F0F3-4C64-8936-193E522F505C}" presName="textNode" presStyleLbl="node1" presStyleIdx="1" presStyleCnt="4">
        <dgm:presLayoutVars>
          <dgm:bulletEnabled val="1"/>
        </dgm:presLayoutVars>
      </dgm:prSet>
      <dgm:spPr/>
      <dgm:t>
        <a:bodyPr/>
        <a:lstStyle/>
        <a:p>
          <a:endParaRPr lang="en-GB"/>
        </a:p>
      </dgm:t>
    </dgm:pt>
    <dgm:pt modelId="{AE5AD763-549F-41E3-9EC3-A3CA2B04BECA}" type="pres">
      <dgm:prSet presAssocID="{583B4227-E72E-42EC-B711-29069B8DE430}" presName="sibTrans" presStyleCnt="0"/>
      <dgm:spPr/>
    </dgm:pt>
    <dgm:pt modelId="{7B3E44FA-3813-439D-941F-79BA9867F764}" type="pres">
      <dgm:prSet presAssocID="{D79A525B-7485-472B-943D-7D4B0E6F32D8}" presName="textNode" presStyleLbl="node1" presStyleIdx="2" presStyleCnt="4">
        <dgm:presLayoutVars>
          <dgm:bulletEnabled val="1"/>
        </dgm:presLayoutVars>
      </dgm:prSet>
      <dgm:spPr/>
      <dgm:t>
        <a:bodyPr/>
        <a:lstStyle/>
        <a:p>
          <a:endParaRPr lang="en-GB"/>
        </a:p>
      </dgm:t>
    </dgm:pt>
    <dgm:pt modelId="{6E553C49-E9F5-4498-832A-2084F8B355D9}" type="pres">
      <dgm:prSet presAssocID="{DB95A991-2529-492F-B65A-3A1DD702D503}" presName="sibTrans" presStyleCnt="0"/>
      <dgm:spPr/>
    </dgm:pt>
    <dgm:pt modelId="{E9B7B0FB-64E6-464E-BAE1-1A4F25C4B87E}" type="pres">
      <dgm:prSet presAssocID="{63B4F627-C9F1-43A6-88FE-B9C54B775390}" presName="textNode" presStyleLbl="node1" presStyleIdx="3" presStyleCnt="4">
        <dgm:presLayoutVars>
          <dgm:bulletEnabled val="1"/>
        </dgm:presLayoutVars>
      </dgm:prSet>
      <dgm:spPr/>
      <dgm:t>
        <a:bodyPr/>
        <a:lstStyle/>
        <a:p>
          <a:endParaRPr lang="en-GB"/>
        </a:p>
      </dgm:t>
    </dgm:pt>
  </dgm:ptLst>
  <dgm:cxnLst>
    <dgm:cxn modelId="{73D4CC5C-FC18-4276-B539-828C83632013}" srcId="{4D569F96-4272-4359-8893-BA4F6FDA26AB}" destId="{D79A525B-7485-472B-943D-7D4B0E6F32D8}" srcOrd="2" destOrd="0" parTransId="{8CA7AF2A-4A5D-4952-9F26-8BD0DB70F5D6}" sibTransId="{DB95A991-2529-492F-B65A-3A1DD702D503}"/>
    <dgm:cxn modelId="{AE9D77EF-7853-435A-BE3D-8DC78FB7845D}" type="presOf" srcId="{D79A525B-7485-472B-943D-7D4B0E6F32D8}" destId="{7B3E44FA-3813-439D-941F-79BA9867F764}" srcOrd="0" destOrd="0" presId="urn:microsoft.com/office/officeart/2005/8/layout/hProcess9"/>
    <dgm:cxn modelId="{304AD7F0-1045-4AFD-A867-DEE465F8BAEB}" type="presOf" srcId="{63B4F627-C9F1-43A6-88FE-B9C54B775390}" destId="{E9B7B0FB-64E6-464E-BAE1-1A4F25C4B87E}" srcOrd="0" destOrd="0" presId="urn:microsoft.com/office/officeart/2005/8/layout/hProcess9"/>
    <dgm:cxn modelId="{6A41C65C-1845-4727-8B47-C632AE9F30D2}" type="presOf" srcId="{7946FE0C-F0F3-4C64-8936-193E522F505C}" destId="{02942995-BE1F-425C-BE1D-3184A3FDACDE}" srcOrd="0" destOrd="0" presId="urn:microsoft.com/office/officeart/2005/8/layout/hProcess9"/>
    <dgm:cxn modelId="{A276D904-5FA8-4FCF-BF8E-E7FB5A78E7E3}" srcId="{4D569F96-4272-4359-8893-BA4F6FDA26AB}" destId="{63B4F627-C9F1-43A6-88FE-B9C54B775390}" srcOrd="3" destOrd="0" parTransId="{E58920CF-4613-4218-B806-ABF828AD3D41}" sibTransId="{75608219-8F44-4754-9A74-D6A1438FE02C}"/>
    <dgm:cxn modelId="{D92B44D2-964F-4E9F-87E7-1C31217DF9EA}" srcId="{4D569F96-4272-4359-8893-BA4F6FDA26AB}" destId="{7946FE0C-F0F3-4C64-8936-193E522F505C}" srcOrd="1" destOrd="0" parTransId="{D928C31F-E1E5-43BF-9551-8B81A191B29D}" sibTransId="{583B4227-E72E-42EC-B711-29069B8DE430}"/>
    <dgm:cxn modelId="{EBAEA8ED-8EA0-44D4-9A0F-18D084531359}" type="presOf" srcId="{815BA4C8-1ADF-4BDE-BEC4-52C81DF5DBE3}" destId="{D08CED9E-5950-47B4-8E3F-19ECB3EC5EA2}" srcOrd="0" destOrd="0" presId="urn:microsoft.com/office/officeart/2005/8/layout/hProcess9"/>
    <dgm:cxn modelId="{6293757E-FA94-43B2-9862-DDDA254D17C7}" type="presOf" srcId="{4D569F96-4272-4359-8893-BA4F6FDA26AB}" destId="{6425711F-F272-4748-8BA2-A3EE272496DF}" srcOrd="0" destOrd="0" presId="urn:microsoft.com/office/officeart/2005/8/layout/hProcess9"/>
    <dgm:cxn modelId="{A507AB0F-62F8-4E7E-9804-C25A44E13F2D}" srcId="{4D569F96-4272-4359-8893-BA4F6FDA26AB}" destId="{815BA4C8-1ADF-4BDE-BEC4-52C81DF5DBE3}" srcOrd="0" destOrd="0" parTransId="{9E66336D-F9B0-4AAC-B82C-CEDC6A2405BB}" sibTransId="{D1CB0BF1-C5C7-47D9-81F4-4CCBFC375613}"/>
    <dgm:cxn modelId="{25A016E3-0684-4065-9762-82886DB28195}" type="presParOf" srcId="{6425711F-F272-4748-8BA2-A3EE272496DF}" destId="{FC418639-902B-4643-A21D-693F93F9B25B}" srcOrd="0" destOrd="0" presId="urn:microsoft.com/office/officeart/2005/8/layout/hProcess9"/>
    <dgm:cxn modelId="{9683D0AA-A7C5-456B-BF59-7BED0230C5B8}" type="presParOf" srcId="{6425711F-F272-4748-8BA2-A3EE272496DF}" destId="{188D0914-F231-4ABF-9F7C-1B18A703BC33}" srcOrd="1" destOrd="0" presId="urn:microsoft.com/office/officeart/2005/8/layout/hProcess9"/>
    <dgm:cxn modelId="{E746EE3B-E8D8-4611-8476-345A425AC26C}" type="presParOf" srcId="{188D0914-F231-4ABF-9F7C-1B18A703BC33}" destId="{D08CED9E-5950-47B4-8E3F-19ECB3EC5EA2}" srcOrd="0" destOrd="0" presId="urn:microsoft.com/office/officeart/2005/8/layout/hProcess9"/>
    <dgm:cxn modelId="{E169EFB2-EB2D-401F-B0D0-B82AD570D8A8}" type="presParOf" srcId="{188D0914-F231-4ABF-9F7C-1B18A703BC33}" destId="{1618A934-6048-4370-AA54-ADA7555D2339}" srcOrd="1" destOrd="0" presId="urn:microsoft.com/office/officeart/2005/8/layout/hProcess9"/>
    <dgm:cxn modelId="{B1A2EB0A-657C-4D8E-A2B5-08192C348897}" type="presParOf" srcId="{188D0914-F231-4ABF-9F7C-1B18A703BC33}" destId="{02942995-BE1F-425C-BE1D-3184A3FDACDE}" srcOrd="2" destOrd="0" presId="urn:microsoft.com/office/officeart/2005/8/layout/hProcess9"/>
    <dgm:cxn modelId="{0BA929C8-78F7-4C6F-B4E1-B8F06C5EA3DB}" type="presParOf" srcId="{188D0914-F231-4ABF-9F7C-1B18A703BC33}" destId="{AE5AD763-549F-41E3-9EC3-A3CA2B04BECA}" srcOrd="3" destOrd="0" presId="urn:microsoft.com/office/officeart/2005/8/layout/hProcess9"/>
    <dgm:cxn modelId="{32BA3BD7-6455-418F-AE2A-C3AD88725B10}" type="presParOf" srcId="{188D0914-F231-4ABF-9F7C-1B18A703BC33}" destId="{7B3E44FA-3813-439D-941F-79BA9867F764}" srcOrd="4" destOrd="0" presId="urn:microsoft.com/office/officeart/2005/8/layout/hProcess9"/>
    <dgm:cxn modelId="{EF66EF3A-913C-4807-BA18-4F0A7D3FECBC}" type="presParOf" srcId="{188D0914-F231-4ABF-9F7C-1B18A703BC33}" destId="{6E553C49-E9F5-4498-832A-2084F8B355D9}" srcOrd="5" destOrd="0" presId="urn:microsoft.com/office/officeart/2005/8/layout/hProcess9"/>
    <dgm:cxn modelId="{90110CB9-7F03-4146-8B35-2B2AB62F9CBB}" type="presParOf" srcId="{188D0914-F231-4ABF-9F7C-1B18A703BC33}" destId="{E9B7B0FB-64E6-464E-BAE1-1A4F25C4B87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1FDE4-2241-4ECE-AFB6-0573262948B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92A26F51-A0D9-4C5F-8205-0D995E3647CD}">
      <dgm:prSet phldrT="[Text]"/>
      <dgm:spPr/>
      <dgm:t>
        <a:bodyPr/>
        <a:lstStyle/>
        <a:p>
          <a:r>
            <a:rPr lang="en-GB" dirty="0" smtClean="0"/>
            <a:t>TARN</a:t>
          </a:r>
          <a:endParaRPr lang="en-GB" dirty="0"/>
        </a:p>
      </dgm:t>
    </dgm:pt>
    <dgm:pt modelId="{FA58FDE2-5DC9-4361-BBD8-36C01721A46C}" type="parTrans" cxnId="{F61E221C-D2B9-4ED1-BC1E-2950D3E085C6}">
      <dgm:prSet/>
      <dgm:spPr/>
      <dgm:t>
        <a:bodyPr/>
        <a:lstStyle/>
        <a:p>
          <a:endParaRPr lang="en-GB"/>
        </a:p>
      </dgm:t>
    </dgm:pt>
    <dgm:pt modelId="{DE41645C-CDEE-452C-9BD8-48CEBD0383E2}" type="sibTrans" cxnId="{F61E221C-D2B9-4ED1-BC1E-2950D3E085C6}">
      <dgm:prSet/>
      <dgm:spPr/>
      <dgm:t>
        <a:bodyPr/>
        <a:lstStyle/>
        <a:p>
          <a:endParaRPr lang="en-GB"/>
        </a:p>
      </dgm:t>
    </dgm:pt>
    <dgm:pt modelId="{B6A34C8F-7961-4BE3-AC3D-D6DCF2D831AD}">
      <dgm:prSet phldrT="[Text]"/>
      <dgm:spPr/>
      <dgm:t>
        <a:bodyPr/>
        <a:lstStyle/>
        <a:p>
          <a:r>
            <a:rPr lang="en-GB" dirty="0" smtClean="0"/>
            <a:t>Operational Performance</a:t>
          </a:r>
          <a:endParaRPr lang="en-GB" dirty="0"/>
        </a:p>
      </dgm:t>
    </dgm:pt>
    <dgm:pt modelId="{AB575AF9-4FF7-4928-8AA4-0981B9554E32}" type="parTrans" cxnId="{D7AD2C23-51BA-43D7-A201-12DE3160746B}">
      <dgm:prSet/>
      <dgm:spPr/>
      <dgm:t>
        <a:bodyPr/>
        <a:lstStyle/>
        <a:p>
          <a:endParaRPr lang="en-GB"/>
        </a:p>
      </dgm:t>
    </dgm:pt>
    <dgm:pt modelId="{4739D50F-F107-4FB9-ACC2-3CEFDD56234D}" type="sibTrans" cxnId="{D7AD2C23-51BA-43D7-A201-12DE3160746B}">
      <dgm:prSet/>
      <dgm:spPr/>
      <dgm:t>
        <a:bodyPr/>
        <a:lstStyle/>
        <a:p>
          <a:endParaRPr lang="en-GB"/>
        </a:p>
      </dgm:t>
    </dgm:pt>
    <dgm:pt modelId="{25AE7B41-6134-404B-AB4F-D74E281C0609}">
      <dgm:prSet phldrT="[Text]"/>
      <dgm:spPr/>
      <dgm:t>
        <a:bodyPr/>
        <a:lstStyle/>
        <a:p>
          <a:r>
            <a:rPr lang="en-GB" dirty="0" smtClean="0"/>
            <a:t>Quality Improvement</a:t>
          </a:r>
          <a:endParaRPr lang="en-GB" dirty="0"/>
        </a:p>
      </dgm:t>
    </dgm:pt>
    <dgm:pt modelId="{5E5D7ABB-3525-4230-A9A8-972D6AB39E6F}" type="parTrans" cxnId="{25229385-6769-42ED-BF0A-0C607716DD2D}">
      <dgm:prSet/>
      <dgm:spPr/>
      <dgm:t>
        <a:bodyPr/>
        <a:lstStyle/>
        <a:p>
          <a:endParaRPr lang="en-GB"/>
        </a:p>
      </dgm:t>
    </dgm:pt>
    <dgm:pt modelId="{FFE04AF5-D3D9-4748-B284-CDFC0E92881E}" type="sibTrans" cxnId="{25229385-6769-42ED-BF0A-0C607716DD2D}">
      <dgm:prSet/>
      <dgm:spPr/>
      <dgm:t>
        <a:bodyPr/>
        <a:lstStyle/>
        <a:p>
          <a:endParaRPr lang="en-GB"/>
        </a:p>
      </dgm:t>
    </dgm:pt>
    <dgm:pt modelId="{3D0F692A-CCF7-46C0-82D5-75FBD6C20D94}">
      <dgm:prSet phldrT="[Text]"/>
      <dgm:spPr/>
      <dgm:t>
        <a:bodyPr/>
        <a:lstStyle/>
        <a:p>
          <a:r>
            <a:rPr lang="en-GB" dirty="0" smtClean="0"/>
            <a:t>Patient Safety</a:t>
          </a:r>
          <a:endParaRPr lang="en-GB" dirty="0"/>
        </a:p>
      </dgm:t>
    </dgm:pt>
    <dgm:pt modelId="{273635BB-981F-4B42-85DD-F54815834812}" type="parTrans" cxnId="{748F108C-0EFB-40E6-B28F-2284123B765D}">
      <dgm:prSet/>
      <dgm:spPr/>
      <dgm:t>
        <a:bodyPr/>
        <a:lstStyle/>
        <a:p>
          <a:endParaRPr lang="en-GB"/>
        </a:p>
      </dgm:t>
    </dgm:pt>
    <dgm:pt modelId="{6DD1D4AD-010F-419E-8D6A-E36C2984D243}" type="sibTrans" cxnId="{748F108C-0EFB-40E6-B28F-2284123B765D}">
      <dgm:prSet/>
      <dgm:spPr/>
      <dgm:t>
        <a:bodyPr/>
        <a:lstStyle/>
        <a:p>
          <a:endParaRPr lang="en-GB"/>
        </a:p>
      </dgm:t>
    </dgm:pt>
    <dgm:pt modelId="{73B955BC-4A6C-4F4D-B745-1869A25B4F62}">
      <dgm:prSet phldrT="[Text]"/>
      <dgm:spPr/>
      <dgm:t>
        <a:bodyPr/>
        <a:lstStyle/>
        <a:p>
          <a:endParaRPr lang="en-GB" dirty="0"/>
        </a:p>
      </dgm:t>
    </dgm:pt>
    <dgm:pt modelId="{DFEE8163-7056-4983-B574-9ECE25794ECB}" type="parTrans" cxnId="{325EF085-B555-422C-9B6D-CF15FA02C2FD}">
      <dgm:prSet/>
      <dgm:spPr/>
      <dgm:t>
        <a:bodyPr/>
        <a:lstStyle/>
        <a:p>
          <a:endParaRPr lang="en-GB"/>
        </a:p>
      </dgm:t>
    </dgm:pt>
    <dgm:pt modelId="{4007FA4D-82C8-4394-BC10-C96D4BB5D715}" type="sibTrans" cxnId="{325EF085-B555-422C-9B6D-CF15FA02C2FD}">
      <dgm:prSet/>
      <dgm:spPr/>
      <dgm:t>
        <a:bodyPr/>
        <a:lstStyle/>
        <a:p>
          <a:endParaRPr lang="en-GB"/>
        </a:p>
      </dgm:t>
    </dgm:pt>
    <dgm:pt modelId="{AB2096C7-7E62-4BA4-A978-381F5E46F903}" type="pres">
      <dgm:prSet presAssocID="{15C1FDE4-2241-4ECE-AFB6-0573262948BF}" presName="Name0" presStyleCnt="0">
        <dgm:presLayoutVars>
          <dgm:chMax val="1"/>
          <dgm:dir/>
          <dgm:animLvl val="ctr"/>
          <dgm:resizeHandles val="exact"/>
        </dgm:presLayoutVars>
      </dgm:prSet>
      <dgm:spPr/>
      <dgm:t>
        <a:bodyPr/>
        <a:lstStyle/>
        <a:p>
          <a:endParaRPr lang="en-GB"/>
        </a:p>
      </dgm:t>
    </dgm:pt>
    <dgm:pt modelId="{19B27A41-3DFC-4E37-93D2-9FBB3ED43E81}" type="pres">
      <dgm:prSet presAssocID="{92A26F51-A0D9-4C5F-8205-0D995E3647CD}" presName="centerShape" presStyleLbl="node0" presStyleIdx="0" presStyleCnt="1"/>
      <dgm:spPr/>
      <dgm:t>
        <a:bodyPr/>
        <a:lstStyle/>
        <a:p>
          <a:endParaRPr lang="en-GB"/>
        </a:p>
      </dgm:t>
    </dgm:pt>
    <dgm:pt modelId="{EF24FCB8-8E08-421C-A250-55F7676B2731}" type="pres">
      <dgm:prSet presAssocID="{B6A34C8F-7961-4BE3-AC3D-D6DCF2D831AD}" presName="node" presStyleLbl="node1" presStyleIdx="0" presStyleCnt="3">
        <dgm:presLayoutVars>
          <dgm:bulletEnabled val="1"/>
        </dgm:presLayoutVars>
      </dgm:prSet>
      <dgm:spPr/>
      <dgm:t>
        <a:bodyPr/>
        <a:lstStyle/>
        <a:p>
          <a:endParaRPr lang="en-GB"/>
        </a:p>
      </dgm:t>
    </dgm:pt>
    <dgm:pt modelId="{371DA40E-FCAA-4E49-9FE9-47381CE3F3ED}" type="pres">
      <dgm:prSet presAssocID="{B6A34C8F-7961-4BE3-AC3D-D6DCF2D831AD}" presName="dummy" presStyleCnt="0"/>
      <dgm:spPr/>
    </dgm:pt>
    <dgm:pt modelId="{875E90F1-A672-4565-BC11-E752764D9DC9}" type="pres">
      <dgm:prSet presAssocID="{4739D50F-F107-4FB9-ACC2-3CEFDD56234D}" presName="sibTrans" presStyleLbl="sibTrans2D1" presStyleIdx="0" presStyleCnt="3"/>
      <dgm:spPr/>
      <dgm:t>
        <a:bodyPr/>
        <a:lstStyle/>
        <a:p>
          <a:endParaRPr lang="en-GB"/>
        </a:p>
      </dgm:t>
    </dgm:pt>
    <dgm:pt modelId="{FF21D281-3697-40CD-8E56-9BE48A5E933F}" type="pres">
      <dgm:prSet presAssocID="{25AE7B41-6134-404B-AB4F-D74E281C0609}" presName="node" presStyleLbl="node1" presStyleIdx="1" presStyleCnt="3">
        <dgm:presLayoutVars>
          <dgm:bulletEnabled val="1"/>
        </dgm:presLayoutVars>
      </dgm:prSet>
      <dgm:spPr/>
      <dgm:t>
        <a:bodyPr/>
        <a:lstStyle/>
        <a:p>
          <a:endParaRPr lang="en-GB"/>
        </a:p>
      </dgm:t>
    </dgm:pt>
    <dgm:pt modelId="{75E1E3AF-71CD-4C50-8F7E-54CCE35D8C64}" type="pres">
      <dgm:prSet presAssocID="{25AE7B41-6134-404B-AB4F-D74E281C0609}" presName="dummy" presStyleCnt="0"/>
      <dgm:spPr/>
    </dgm:pt>
    <dgm:pt modelId="{7B3DC38C-0C65-474D-9614-6CFDDA286E66}" type="pres">
      <dgm:prSet presAssocID="{FFE04AF5-D3D9-4748-B284-CDFC0E92881E}" presName="sibTrans" presStyleLbl="sibTrans2D1" presStyleIdx="1" presStyleCnt="3"/>
      <dgm:spPr/>
      <dgm:t>
        <a:bodyPr/>
        <a:lstStyle/>
        <a:p>
          <a:endParaRPr lang="en-GB"/>
        </a:p>
      </dgm:t>
    </dgm:pt>
    <dgm:pt modelId="{8D1FE267-9D0C-4F72-B712-E735694C080D}" type="pres">
      <dgm:prSet presAssocID="{3D0F692A-CCF7-46C0-82D5-75FBD6C20D94}" presName="node" presStyleLbl="node1" presStyleIdx="2" presStyleCnt="3">
        <dgm:presLayoutVars>
          <dgm:bulletEnabled val="1"/>
        </dgm:presLayoutVars>
      </dgm:prSet>
      <dgm:spPr/>
      <dgm:t>
        <a:bodyPr/>
        <a:lstStyle/>
        <a:p>
          <a:endParaRPr lang="en-GB"/>
        </a:p>
      </dgm:t>
    </dgm:pt>
    <dgm:pt modelId="{55387CFF-530D-4587-9824-46AE4527E996}" type="pres">
      <dgm:prSet presAssocID="{3D0F692A-CCF7-46C0-82D5-75FBD6C20D94}" presName="dummy" presStyleCnt="0"/>
      <dgm:spPr/>
    </dgm:pt>
    <dgm:pt modelId="{57EC5849-BF63-4FFA-8BE7-74AAA4FA4773}" type="pres">
      <dgm:prSet presAssocID="{6DD1D4AD-010F-419E-8D6A-E36C2984D243}" presName="sibTrans" presStyleLbl="sibTrans2D1" presStyleIdx="2" presStyleCnt="3"/>
      <dgm:spPr/>
      <dgm:t>
        <a:bodyPr/>
        <a:lstStyle/>
        <a:p>
          <a:endParaRPr lang="en-GB"/>
        </a:p>
      </dgm:t>
    </dgm:pt>
  </dgm:ptLst>
  <dgm:cxnLst>
    <dgm:cxn modelId="{D5BB4559-55DD-424B-AF82-5BBB2A7F05CC}" type="presOf" srcId="{92A26F51-A0D9-4C5F-8205-0D995E3647CD}" destId="{19B27A41-3DFC-4E37-93D2-9FBB3ED43E81}" srcOrd="0" destOrd="0" presId="urn:microsoft.com/office/officeart/2005/8/layout/radial6"/>
    <dgm:cxn modelId="{B4071EB8-1F5F-4F14-B64B-61015BD63062}" type="presOf" srcId="{4739D50F-F107-4FB9-ACC2-3CEFDD56234D}" destId="{875E90F1-A672-4565-BC11-E752764D9DC9}" srcOrd="0" destOrd="0" presId="urn:microsoft.com/office/officeart/2005/8/layout/radial6"/>
    <dgm:cxn modelId="{0FD75E6A-C8DE-473E-B0CC-2C3802961BA8}" type="presOf" srcId="{3D0F692A-CCF7-46C0-82D5-75FBD6C20D94}" destId="{8D1FE267-9D0C-4F72-B712-E735694C080D}" srcOrd="0" destOrd="0" presId="urn:microsoft.com/office/officeart/2005/8/layout/radial6"/>
    <dgm:cxn modelId="{D7AD2C23-51BA-43D7-A201-12DE3160746B}" srcId="{92A26F51-A0D9-4C5F-8205-0D995E3647CD}" destId="{B6A34C8F-7961-4BE3-AC3D-D6DCF2D831AD}" srcOrd="0" destOrd="0" parTransId="{AB575AF9-4FF7-4928-8AA4-0981B9554E32}" sibTransId="{4739D50F-F107-4FB9-ACC2-3CEFDD56234D}"/>
    <dgm:cxn modelId="{15CF207C-DBB5-48EB-AF5A-3A42E00526E2}" type="presOf" srcId="{6DD1D4AD-010F-419E-8D6A-E36C2984D243}" destId="{57EC5849-BF63-4FFA-8BE7-74AAA4FA4773}" srcOrd="0" destOrd="0" presId="urn:microsoft.com/office/officeart/2005/8/layout/radial6"/>
    <dgm:cxn modelId="{F0611638-67AB-4710-936B-D7D63B3FB58A}" type="presOf" srcId="{15C1FDE4-2241-4ECE-AFB6-0573262948BF}" destId="{AB2096C7-7E62-4BA4-A978-381F5E46F903}" srcOrd="0" destOrd="0" presId="urn:microsoft.com/office/officeart/2005/8/layout/radial6"/>
    <dgm:cxn modelId="{F31F3ED3-7A6B-4055-AC30-7A954EDEA338}" type="presOf" srcId="{B6A34C8F-7961-4BE3-AC3D-D6DCF2D831AD}" destId="{EF24FCB8-8E08-421C-A250-55F7676B2731}" srcOrd="0" destOrd="0" presId="urn:microsoft.com/office/officeart/2005/8/layout/radial6"/>
    <dgm:cxn modelId="{25229385-6769-42ED-BF0A-0C607716DD2D}" srcId="{92A26F51-A0D9-4C5F-8205-0D995E3647CD}" destId="{25AE7B41-6134-404B-AB4F-D74E281C0609}" srcOrd="1" destOrd="0" parTransId="{5E5D7ABB-3525-4230-A9A8-972D6AB39E6F}" sibTransId="{FFE04AF5-D3D9-4748-B284-CDFC0E92881E}"/>
    <dgm:cxn modelId="{325EF085-B555-422C-9B6D-CF15FA02C2FD}" srcId="{15C1FDE4-2241-4ECE-AFB6-0573262948BF}" destId="{73B955BC-4A6C-4F4D-B745-1869A25B4F62}" srcOrd="1" destOrd="0" parTransId="{DFEE8163-7056-4983-B574-9ECE25794ECB}" sibTransId="{4007FA4D-82C8-4394-BC10-C96D4BB5D715}"/>
    <dgm:cxn modelId="{4DA6DBB6-1BAC-41D5-B1F3-F5D8A069DEEC}" type="presOf" srcId="{25AE7B41-6134-404B-AB4F-D74E281C0609}" destId="{FF21D281-3697-40CD-8E56-9BE48A5E933F}" srcOrd="0" destOrd="0" presId="urn:microsoft.com/office/officeart/2005/8/layout/radial6"/>
    <dgm:cxn modelId="{748F108C-0EFB-40E6-B28F-2284123B765D}" srcId="{92A26F51-A0D9-4C5F-8205-0D995E3647CD}" destId="{3D0F692A-CCF7-46C0-82D5-75FBD6C20D94}" srcOrd="2" destOrd="0" parTransId="{273635BB-981F-4B42-85DD-F54815834812}" sibTransId="{6DD1D4AD-010F-419E-8D6A-E36C2984D243}"/>
    <dgm:cxn modelId="{F61E221C-D2B9-4ED1-BC1E-2950D3E085C6}" srcId="{15C1FDE4-2241-4ECE-AFB6-0573262948BF}" destId="{92A26F51-A0D9-4C5F-8205-0D995E3647CD}" srcOrd="0" destOrd="0" parTransId="{FA58FDE2-5DC9-4361-BBD8-36C01721A46C}" sibTransId="{DE41645C-CDEE-452C-9BD8-48CEBD0383E2}"/>
    <dgm:cxn modelId="{561B6A21-F047-4512-821B-7A0CB8DB71F2}" type="presOf" srcId="{FFE04AF5-D3D9-4748-B284-CDFC0E92881E}" destId="{7B3DC38C-0C65-474D-9614-6CFDDA286E66}" srcOrd="0" destOrd="0" presId="urn:microsoft.com/office/officeart/2005/8/layout/radial6"/>
    <dgm:cxn modelId="{723124CD-07A4-40C7-A3AF-43F1034E7128}" type="presParOf" srcId="{AB2096C7-7E62-4BA4-A978-381F5E46F903}" destId="{19B27A41-3DFC-4E37-93D2-9FBB3ED43E81}" srcOrd="0" destOrd="0" presId="urn:microsoft.com/office/officeart/2005/8/layout/radial6"/>
    <dgm:cxn modelId="{FDB0119E-A9D6-4992-BD62-0E9C5893DE87}" type="presParOf" srcId="{AB2096C7-7E62-4BA4-A978-381F5E46F903}" destId="{EF24FCB8-8E08-421C-A250-55F7676B2731}" srcOrd="1" destOrd="0" presId="urn:microsoft.com/office/officeart/2005/8/layout/radial6"/>
    <dgm:cxn modelId="{4B29FE74-5871-48D9-954F-CAB30297DB05}" type="presParOf" srcId="{AB2096C7-7E62-4BA4-A978-381F5E46F903}" destId="{371DA40E-FCAA-4E49-9FE9-47381CE3F3ED}" srcOrd="2" destOrd="0" presId="urn:microsoft.com/office/officeart/2005/8/layout/radial6"/>
    <dgm:cxn modelId="{17071907-6312-4054-B510-113D6B1625FE}" type="presParOf" srcId="{AB2096C7-7E62-4BA4-A978-381F5E46F903}" destId="{875E90F1-A672-4565-BC11-E752764D9DC9}" srcOrd="3" destOrd="0" presId="urn:microsoft.com/office/officeart/2005/8/layout/radial6"/>
    <dgm:cxn modelId="{B0B61E8F-FA54-4906-92BC-C1BA3CD5C70D}" type="presParOf" srcId="{AB2096C7-7E62-4BA4-A978-381F5E46F903}" destId="{FF21D281-3697-40CD-8E56-9BE48A5E933F}" srcOrd="4" destOrd="0" presId="urn:microsoft.com/office/officeart/2005/8/layout/radial6"/>
    <dgm:cxn modelId="{186230F7-7632-41E5-BCBB-2F5855CF3835}" type="presParOf" srcId="{AB2096C7-7E62-4BA4-A978-381F5E46F903}" destId="{75E1E3AF-71CD-4C50-8F7E-54CCE35D8C64}" srcOrd="5" destOrd="0" presId="urn:microsoft.com/office/officeart/2005/8/layout/radial6"/>
    <dgm:cxn modelId="{C1381223-2967-44C6-A15E-B4203AE2523D}" type="presParOf" srcId="{AB2096C7-7E62-4BA4-A978-381F5E46F903}" destId="{7B3DC38C-0C65-474D-9614-6CFDDA286E66}" srcOrd="6" destOrd="0" presId="urn:microsoft.com/office/officeart/2005/8/layout/radial6"/>
    <dgm:cxn modelId="{2209C021-B0D0-470E-B372-97F237D6F3B7}" type="presParOf" srcId="{AB2096C7-7E62-4BA4-A978-381F5E46F903}" destId="{8D1FE267-9D0C-4F72-B712-E735694C080D}" srcOrd="7" destOrd="0" presId="urn:microsoft.com/office/officeart/2005/8/layout/radial6"/>
    <dgm:cxn modelId="{F260C86E-9CF6-493C-AF02-C837332795D0}" type="presParOf" srcId="{AB2096C7-7E62-4BA4-A978-381F5E46F903}" destId="{55387CFF-530D-4587-9824-46AE4527E996}" srcOrd="8" destOrd="0" presId="urn:microsoft.com/office/officeart/2005/8/layout/radial6"/>
    <dgm:cxn modelId="{B034BF05-313E-464C-AEA6-40744DF52E7D}" type="presParOf" srcId="{AB2096C7-7E62-4BA4-A978-381F5E46F903}" destId="{57EC5849-BF63-4FFA-8BE7-74AAA4FA477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164C2-8BD7-4428-988B-93B16F4CE0CA}"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DFD5AD85-B0D5-410E-8AF2-F9C458C879BA}">
      <dgm:prSet phldrT="[Text]"/>
      <dgm:spPr/>
      <dgm:t>
        <a:bodyPr/>
        <a:lstStyle/>
        <a:p>
          <a:r>
            <a:rPr lang="en-GB" dirty="0" smtClean="0"/>
            <a:t>Clinical Reports</a:t>
          </a:r>
          <a:endParaRPr lang="en-GB" dirty="0"/>
        </a:p>
      </dgm:t>
    </dgm:pt>
    <dgm:pt modelId="{E69E2226-312E-4157-A59E-6D44C8C29DF2}" type="parTrans" cxnId="{8168F48F-D73D-4487-822E-952410E56E13}">
      <dgm:prSet/>
      <dgm:spPr/>
      <dgm:t>
        <a:bodyPr/>
        <a:lstStyle/>
        <a:p>
          <a:endParaRPr lang="en-GB"/>
        </a:p>
      </dgm:t>
    </dgm:pt>
    <dgm:pt modelId="{072F3885-3347-47F8-B72D-A53A7DDF2446}" type="sibTrans" cxnId="{8168F48F-D73D-4487-822E-952410E56E13}">
      <dgm:prSet/>
      <dgm:spPr/>
      <dgm:t>
        <a:bodyPr/>
        <a:lstStyle/>
        <a:p>
          <a:endParaRPr lang="en-GB"/>
        </a:p>
      </dgm:t>
    </dgm:pt>
    <dgm:pt modelId="{DF1F4651-2AD7-46AF-AD29-0E8754517935}">
      <dgm:prSet phldrT="[Text]"/>
      <dgm:spPr/>
      <dgm:t>
        <a:bodyPr/>
        <a:lstStyle/>
        <a:p>
          <a:r>
            <a:rPr lang="en-GB" dirty="0" smtClean="0"/>
            <a:t>Customised analysis</a:t>
          </a:r>
          <a:endParaRPr lang="en-GB" dirty="0"/>
        </a:p>
      </dgm:t>
    </dgm:pt>
    <dgm:pt modelId="{BCDC6823-8D98-4396-AFC9-7A00796F1F4E}" type="parTrans" cxnId="{3FD1D2FF-B418-4751-AA5A-F7663D19097F}">
      <dgm:prSet/>
      <dgm:spPr/>
      <dgm:t>
        <a:bodyPr/>
        <a:lstStyle/>
        <a:p>
          <a:endParaRPr lang="en-GB"/>
        </a:p>
      </dgm:t>
    </dgm:pt>
    <dgm:pt modelId="{2140E7DB-541A-402F-972C-60EB437BC023}" type="sibTrans" cxnId="{3FD1D2FF-B418-4751-AA5A-F7663D19097F}">
      <dgm:prSet/>
      <dgm:spPr/>
      <dgm:t>
        <a:bodyPr/>
        <a:lstStyle/>
        <a:p>
          <a:endParaRPr lang="en-GB"/>
        </a:p>
      </dgm:t>
    </dgm:pt>
    <dgm:pt modelId="{0EDD4ADD-59A1-4C31-B2C3-C39870AD5758}">
      <dgm:prSet phldrT="[Text]"/>
      <dgm:spPr/>
      <dgm:t>
        <a:bodyPr/>
        <a:lstStyle/>
        <a:p>
          <a:r>
            <a:rPr lang="en-GB" dirty="0" smtClean="0"/>
            <a:t>Trauma Research</a:t>
          </a:r>
          <a:endParaRPr lang="en-GB" dirty="0"/>
        </a:p>
      </dgm:t>
    </dgm:pt>
    <dgm:pt modelId="{339D89D0-F8E1-4F95-BE3B-4CD998771AA3}" type="parTrans" cxnId="{7B4444CF-A87C-4968-B2C4-57965E211920}">
      <dgm:prSet/>
      <dgm:spPr/>
      <dgm:t>
        <a:bodyPr/>
        <a:lstStyle/>
        <a:p>
          <a:endParaRPr lang="en-GB"/>
        </a:p>
      </dgm:t>
    </dgm:pt>
    <dgm:pt modelId="{B5F54E53-DF31-4873-B611-F25440F40433}" type="sibTrans" cxnId="{7B4444CF-A87C-4968-B2C4-57965E211920}">
      <dgm:prSet/>
      <dgm:spPr/>
      <dgm:t>
        <a:bodyPr/>
        <a:lstStyle/>
        <a:p>
          <a:endParaRPr lang="en-GB"/>
        </a:p>
      </dgm:t>
    </dgm:pt>
    <dgm:pt modelId="{9EF2C873-22AC-4B37-8BFF-0CE4CBB60FB9}">
      <dgm:prSet phldrT="[Text]"/>
      <dgm:spPr/>
      <dgm:t>
        <a:bodyPr/>
        <a:lstStyle/>
        <a:p>
          <a:r>
            <a:rPr lang="en-GB" dirty="0" smtClean="0"/>
            <a:t>Comparative Quarterly reports</a:t>
          </a:r>
          <a:endParaRPr lang="en-GB" dirty="0"/>
        </a:p>
      </dgm:t>
    </dgm:pt>
    <dgm:pt modelId="{68E5C323-934E-417B-AC43-31E40191EED0}" type="parTrans" cxnId="{755AEFE5-E3EA-4E04-BC83-7CB5B106A7D8}">
      <dgm:prSet/>
      <dgm:spPr/>
      <dgm:t>
        <a:bodyPr/>
        <a:lstStyle/>
        <a:p>
          <a:endParaRPr lang="en-GB"/>
        </a:p>
      </dgm:t>
    </dgm:pt>
    <dgm:pt modelId="{EB0DD6BE-38F7-4C6D-821D-B9BAB53308E1}" type="sibTrans" cxnId="{755AEFE5-E3EA-4E04-BC83-7CB5B106A7D8}">
      <dgm:prSet/>
      <dgm:spPr/>
      <dgm:t>
        <a:bodyPr/>
        <a:lstStyle/>
        <a:p>
          <a:endParaRPr lang="en-GB"/>
        </a:p>
      </dgm:t>
    </dgm:pt>
    <dgm:pt modelId="{F2355D66-C85E-4157-B931-005304FCB728}">
      <dgm:prSet phldrT="[Text]"/>
      <dgm:spPr/>
      <dgm:t>
        <a:bodyPr/>
        <a:lstStyle/>
        <a:p>
          <a:r>
            <a:rPr lang="en-GB" dirty="0" smtClean="0"/>
            <a:t>Regional or Specialist unit comparison</a:t>
          </a:r>
          <a:endParaRPr lang="en-GB" dirty="0"/>
        </a:p>
      </dgm:t>
    </dgm:pt>
    <dgm:pt modelId="{B12BEF31-6F24-40DB-A119-02CD36173E07}" type="parTrans" cxnId="{CCEDD1C1-E5A4-4AD6-83B0-38CEF76FA72B}">
      <dgm:prSet/>
      <dgm:spPr/>
      <dgm:t>
        <a:bodyPr/>
        <a:lstStyle/>
        <a:p>
          <a:endParaRPr lang="en-GB"/>
        </a:p>
      </dgm:t>
    </dgm:pt>
    <dgm:pt modelId="{C2511BD4-5E91-4056-9546-893F4EDE3D45}" type="sibTrans" cxnId="{CCEDD1C1-E5A4-4AD6-83B0-38CEF76FA72B}">
      <dgm:prSet/>
      <dgm:spPr/>
      <dgm:t>
        <a:bodyPr/>
        <a:lstStyle/>
        <a:p>
          <a:endParaRPr lang="en-GB"/>
        </a:p>
      </dgm:t>
    </dgm:pt>
    <dgm:pt modelId="{F80B3292-7B77-42E0-ADA2-09E47EE13BE3}" type="pres">
      <dgm:prSet presAssocID="{EAE164C2-8BD7-4428-988B-93B16F4CE0CA}" presName="linear" presStyleCnt="0">
        <dgm:presLayoutVars>
          <dgm:dir/>
          <dgm:animLvl val="lvl"/>
          <dgm:resizeHandles val="exact"/>
        </dgm:presLayoutVars>
      </dgm:prSet>
      <dgm:spPr/>
      <dgm:t>
        <a:bodyPr/>
        <a:lstStyle/>
        <a:p>
          <a:endParaRPr lang="en-GB"/>
        </a:p>
      </dgm:t>
    </dgm:pt>
    <dgm:pt modelId="{F4D3F00D-2F6B-43EE-BF6D-064FD72A53DA}" type="pres">
      <dgm:prSet presAssocID="{DFD5AD85-B0D5-410E-8AF2-F9C458C879BA}" presName="parentLin" presStyleCnt="0"/>
      <dgm:spPr/>
    </dgm:pt>
    <dgm:pt modelId="{F1317F92-8DED-4AA1-B23A-7B8163C2F378}" type="pres">
      <dgm:prSet presAssocID="{DFD5AD85-B0D5-410E-8AF2-F9C458C879BA}" presName="parentLeftMargin" presStyleLbl="node1" presStyleIdx="0" presStyleCnt="5"/>
      <dgm:spPr/>
      <dgm:t>
        <a:bodyPr/>
        <a:lstStyle/>
        <a:p>
          <a:endParaRPr lang="en-GB"/>
        </a:p>
      </dgm:t>
    </dgm:pt>
    <dgm:pt modelId="{34BB8C2B-BFEA-488D-A636-6D2384441F5F}" type="pres">
      <dgm:prSet presAssocID="{DFD5AD85-B0D5-410E-8AF2-F9C458C879BA}" presName="parentText" presStyleLbl="node1" presStyleIdx="0" presStyleCnt="5">
        <dgm:presLayoutVars>
          <dgm:chMax val="0"/>
          <dgm:bulletEnabled val="1"/>
        </dgm:presLayoutVars>
      </dgm:prSet>
      <dgm:spPr/>
      <dgm:t>
        <a:bodyPr/>
        <a:lstStyle/>
        <a:p>
          <a:endParaRPr lang="en-GB"/>
        </a:p>
      </dgm:t>
    </dgm:pt>
    <dgm:pt modelId="{8789BB42-8A1A-43CC-830C-6BA8696E5FD7}" type="pres">
      <dgm:prSet presAssocID="{DFD5AD85-B0D5-410E-8AF2-F9C458C879BA}" presName="negativeSpace" presStyleCnt="0"/>
      <dgm:spPr/>
    </dgm:pt>
    <dgm:pt modelId="{22F8C26A-8BEC-4A0D-890F-9767FF84C53B}" type="pres">
      <dgm:prSet presAssocID="{DFD5AD85-B0D5-410E-8AF2-F9C458C879BA}" presName="childText" presStyleLbl="conFgAcc1" presStyleIdx="0" presStyleCnt="5">
        <dgm:presLayoutVars>
          <dgm:bulletEnabled val="1"/>
        </dgm:presLayoutVars>
      </dgm:prSet>
      <dgm:spPr/>
    </dgm:pt>
    <dgm:pt modelId="{9F8C2C75-9473-4BE9-932C-B1121942EA2A}" type="pres">
      <dgm:prSet presAssocID="{072F3885-3347-47F8-B72D-A53A7DDF2446}" presName="spaceBetweenRectangles" presStyleCnt="0"/>
      <dgm:spPr/>
    </dgm:pt>
    <dgm:pt modelId="{F0FD8678-6E25-45C4-BAEE-5913DDAF6950}" type="pres">
      <dgm:prSet presAssocID="{9EF2C873-22AC-4B37-8BFF-0CE4CBB60FB9}" presName="parentLin" presStyleCnt="0"/>
      <dgm:spPr/>
    </dgm:pt>
    <dgm:pt modelId="{EF47D1B5-D4AE-478D-8523-6052D1232051}" type="pres">
      <dgm:prSet presAssocID="{9EF2C873-22AC-4B37-8BFF-0CE4CBB60FB9}" presName="parentLeftMargin" presStyleLbl="node1" presStyleIdx="0" presStyleCnt="5"/>
      <dgm:spPr/>
      <dgm:t>
        <a:bodyPr/>
        <a:lstStyle/>
        <a:p>
          <a:endParaRPr lang="en-GB"/>
        </a:p>
      </dgm:t>
    </dgm:pt>
    <dgm:pt modelId="{AD716A67-587B-4C35-BE7B-DA1678DDE9BE}" type="pres">
      <dgm:prSet presAssocID="{9EF2C873-22AC-4B37-8BFF-0CE4CBB60FB9}" presName="parentText" presStyleLbl="node1" presStyleIdx="1" presStyleCnt="5">
        <dgm:presLayoutVars>
          <dgm:chMax val="0"/>
          <dgm:bulletEnabled val="1"/>
        </dgm:presLayoutVars>
      </dgm:prSet>
      <dgm:spPr/>
      <dgm:t>
        <a:bodyPr/>
        <a:lstStyle/>
        <a:p>
          <a:endParaRPr lang="en-GB"/>
        </a:p>
      </dgm:t>
    </dgm:pt>
    <dgm:pt modelId="{27B0C592-0CB8-4700-BCBF-7B7612B30D7C}" type="pres">
      <dgm:prSet presAssocID="{9EF2C873-22AC-4B37-8BFF-0CE4CBB60FB9}" presName="negativeSpace" presStyleCnt="0"/>
      <dgm:spPr/>
    </dgm:pt>
    <dgm:pt modelId="{6D14E302-9252-4475-A5FD-003CBB726F9C}" type="pres">
      <dgm:prSet presAssocID="{9EF2C873-22AC-4B37-8BFF-0CE4CBB60FB9}" presName="childText" presStyleLbl="conFgAcc1" presStyleIdx="1" presStyleCnt="5">
        <dgm:presLayoutVars>
          <dgm:bulletEnabled val="1"/>
        </dgm:presLayoutVars>
      </dgm:prSet>
      <dgm:spPr/>
    </dgm:pt>
    <dgm:pt modelId="{44DD3297-F89D-44CD-9E13-DEC1C3C19174}" type="pres">
      <dgm:prSet presAssocID="{EB0DD6BE-38F7-4C6D-821D-B9BAB53308E1}" presName="spaceBetweenRectangles" presStyleCnt="0"/>
      <dgm:spPr/>
    </dgm:pt>
    <dgm:pt modelId="{0A7F69AC-C638-431C-AD68-EDC8D2D95887}" type="pres">
      <dgm:prSet presAssocID="{DF1F4651-2AD7-46AF-AD29-0E8754517935}" presName="parentLin" presStyleCnt="0"/>
      <dgm:spPr/>
    </dgm:pt>
    <dgm:pt modelId="{3DD01D21-5987-47DA-AC89-654C79657F41}" type="pres">
      <dgm:prSet presAssocID="{DF1F4651-2AD7-46AF-AD29-0E8754517935}" presName="parentLeftMargin" presStyleLbl="node1" presStyleIdx="1" presStyleCnt="5"/>
      <dgm:spPr/>
      <dgm:t>
        <a:bodyPr/>
        <a:lstStyle/>
        <a:p>
          <a:endParaRPr lang="en-GB"/>
        </a:p>
      </dgm:t>
    </dgm:pt>
    <dgm:pt modelId="{C0CFBE7E-4687-4B0C-B46E-BD3E031C03F7}" type="pres">
      <dgm:prSet presAssocID="{DF1F4651-2AD7-46AF-AD29-0E8754517935}" presName="parentText" presStyleLbl="node1" presStyleIdx="2" presStyleCnt="5">
        <dgm:presLayoutVars>
          <dgm:chMax val="0"/>
          <dgm:bulletEnabled val="1"/>
        </dgm:presLayoutVars>
      </dgm:prSet>
      <dgm:spPr/>
      <dgm:t>
        <a:bodyPr/>
        <a:lstStyle/>
        <a:p>
          <a:endParaRPr lang="en-GB"/>
        </a:p>
      </dgm:t>
    </dgm:pt>
    <dgm:pt modelId="{C7E9D7A4-77E0-4EE3-9792-F49B07F6A8FF}" type="pres">
      <dgm:prSet presAssocID="{DF1F4651-2AD7-46AF-AD29-0E8754517935}" presName="negativeSpace" presStyleCnt="0"/>
      <dgm:spPr/>
    </dgm:pt>
    <dgm:pt modelId="{56213C3E-5A2A-447D-BD55-6FA80867A845}" type="pres">
      <dgm:prSet presAssocID="{DF1F4651-2AD7-46AF-AD29-0E8754517935}" presName="childText" presStyleLbl="conFgAcc1" presStyleIdx="2" presStyleCnt="5">
        <dgm:presLayoutVars>
          <dgm:bulletEnabled val="1"/>
        </dgm:presLayoutVars>
      </dgm:prSet>
      <dgm:spPr/>
    </dgm:pt>
    <dgm:pt modelId="{213041A2-78FF-4647-8F4D-2A85E2C26A66}" type="pres">
      <dgm:prSet presAssocID="{2140E7DB-541A-402F-972C-60EB437BC023}" presName="spaceBetweenRectangles" presStyleCnt="0"/>
      <dgm:spPr/>
    </dgm:pt>
    <dgm:pt modelId="{88A0666E-0FD2-4881-8FD3-4BE24ABD8E56}" type="pres">
      <dgm:prSet presAssocID="{0EDD4ADD-59A1-4C31-B2C3-C39870AD5758}" presName="parentLin" presStyleCnt="0"/>
      <dgm:spPr/>
    </dgm:pt>
    <dgm:pt modelId="{E8EE4ED6-C5DC-4CD7-9999-ED95B9378610}" type="pres">
      <dgm:prSet presAssocID="{0EDD4ADD-59A1-4C31-B2C3-C39870AD5758}" presName="parentLeftMargin" presStyleLbl="node1" presStyleIdx="2" presStyleCnt="5"/>
      <dgm:spPr/>
      <dgm:t>
        <a:bodyPr/>
        <a:lstStyle/>
        <a:p>
          <a:endParaRPr lang="en-GB"/>
        </a:p>
      </dgm:t>
    </dgm:pt>
    <dgm:pt modelId="{0A2C0CDB-8194-4F3F-8A28-D5803A181467}" type="pres">
      <dgm:prSet presAssocID="{0EDD4ADD-59A1-4C31-B2C3-C39870AD5758}" presName="parentText" presStyleLbl="node1" presStyleIdx="3" presStyleCnt="5">
        <dgm:presLayoutVars>
          <dgm:chMax val="0"/>
          <dgm:bulletEnabled val="1"/>
        </dgm:presLayoutVars>
      </dgm:prSet>
      <dgm:spPr/>
      <dgm:t>
        <a:bodyPr/>
        <a:lstStyle/>
        <a:p>
          <a:endParaRPr lang="en-GB"/>
        </a:p>
      </dgm:t>
    </dgm:pt>
    <dgm:pt modelId="{6AAE60A0-44C2-4A9D-A7A4-BC82A57BE069}" type="pres">
      <dgm:prSet presAssocID="{0EDD4ADD-59A1-4C31-B2C3-C39870AD5758}" presName="negativeSpace" presStyleCnt="0"/>
      <dgm:spPr/>
    </dgm:pt>
    <dgm:pt modelId="{FC34D255-7F00-4DBC-96DF-BA04C8F3F8DD}" type="pres">
      <dgm:prSet presAssocID="{0EDD4ADD-59A1-4C31-B2C3-C39870AD5758}" presName="childText" presStyleLbl="conFgAcc1" presStyleIdx="3" presStyleCnt="5">
        <dgm:presLayoutVars>
          <dgm:bulletEnabled val="1"/>
        </dgm:presLayoutVars>
      </dgm:prSet>
      <dgm:spPr/>
    </dgm:pt>
    <dgm:pt modelId="{8A37C393-69ED-4926-835F-B1486F674136}" type="pres">
      <dgm:prSet presAssocID="{B5F54E53-DF31-4873-B611-F25440F40433}" presName="spaceBetweenRectangles" presStyleCnt="0"/>
      <dgm:spPr/>
    </dgm:pt>
    <dgm:pt modelId="{E83C3688-0628-4903-BFF5-DABBF90E12AA}" type="pres">
      <dgm:prSet presAssocID="{F2355D66-C85E-4157-B931-005304FCB728}" presName="parentLin" presStyleCnt="0"/>
      <dgm:spPr/>
    </dgm:pt>
    <dgm:pt modelId="{05EF9706-3550-46D8-8F84-F9C2E6A3D182}" type="pres">
      <dgm:prSet presAssocID="{F2355D66-C85E-4157-B931-005304FCB728}" presName="parentLeftMargin" presStyleLbl="node1" presStyleIdx="3" presStyleCnt="5"/>
      <dgm:spPr/>
      <dgm:t>
        <a:bodyPr/>
        <a:lstStyle/>
        <a:p>
          <a:endParaRPr lang="en-GB"/>
        </a:p>
      </dgm:t>
    </dgm:pt>
    <dgm:pt modelId="{92D9BF3E-283C-46F0-9F1D-6C2733E89972}" type="pres">
      <dgm:prSet presAssocID="{F2355D66-C85E-4157-B931-005304FCB728}" presName="parentText" presStyleLbl="node1" presStyleIdx="4" presStyleCnt="5">
        <dgm:presLayoutVars>
          <dgm:chMax val="0"/>
          <dgm:bulletEnabled val="1"/>
        </dgm:presLayoutVars>
      </dgm:prSet>
      <dgm:spPr/>
      <dgm:t>
        <a:bodyPr/>
        <a:lstStyle/>
        <a:p>
          <a:endParaRPr lang="en-GB"/>
        </a:p>
      </dgm:t>
    </dgm:pt>
    <dgm:pt modelId="{DF45A685-C6B7-456A-BDAE-851374CD26FC}" type="pres">
      <dgm:prSet presAssocID="{F2355D66-C85E-4157-B931-005304FCB728}" presName="negativeSpace" presStyleCnt="0"/>
      <dgm:spPr/>
    </dgm:pt>
    <dgm:pt modelId="{5EA9F1FA-8CF5-4E36-8FC0-ECABE14E1008}" type="pres">
      <dgm:prSet presAssocID="{F2355D66-C85E-4157-B931-005304FCB728}" presName="childText" presStyleLbl="conFgAcc1" presStyleIdx="4" presStyleCnt="5">
        <dgm:presLayoutVars>
          <dgm:bulletEnabled val="1"/>
        </dgm:presLayoutVars>
      </dgm:prSet>
      <dgm:spPr/>
    </dgm:pt>
  </dgm:ptLst>
  <dgm:cxnLst>
    <dgm:cxn modelId="{7975CFCF-63FC-43D1-AB4A-8A5CCF8B55FD}" type="presOf" srcId="{DFD5AD85-B0D5-410E-8AF2-F9C458C879BA}" destId="{F1317F92-8DED-4AA1-B23A-7B8163C2F378}" srcOrd="0" destOrd="0" presId="urn:microsoft.com/office/officeart/2005/8/layout/list1"/>
    <dgm:cxn modelId="{3FD1D2FF-B418-4751-AA5A-F7663D19097F}" srcId="{EAE164C2-8BD7-4428-988B-93B16F4CE0CA}" destId="{DF1F4651-2AD7-46AF-AD29-0E8754517935}" srcOrd="2" destOrd="0" parTransId="{BCDC6823-8D98-4396-AFC9-7A00796F1F4E}" sibTransId="{2140E7DB-541A-402F-972C-60EB437BC023}"/>
    <dgm:cxn modelId="{77808779-670A-4759-86BB-B033D3E95CE1}" type="presOf" srcId="{DFD5AD85-B0D5-410E-8AF2-F9C458C879BA}" destId="{34BB8C2B-BFEA-488D-A636-6D2384441F5F}" srcOrd="1" destOrd="0" presId="urn:microsoft.com/office/officeart/2005/8/layout/list1"/>
    <dgm:cxn modelId="{BF828F00-8DF4-46AB-9BAC-C74E115D56BA}" type="presOf" srcId="{9EF2C873-22AC-4B37-8BFF-0CE4CBB60FB9}" destId="{EF47D1B5-D4AE-478D-8523-6052D1232051}" srcOrd="0" destOrd="0" presId="urn:microsoft.com/office/officeart/2005/8/layout/list1"/>
    <dgm:cxn modelId="{BA253EDE-E9C0-4F98-9785-CB1F4A06E74C}" type="presOf" srcId="{DF1F4651-2AD7-46AF-AD29-0E8754517935}" destId="{3DD01D21-5987-47DA-AC89-654C79657F41}" srcOrd="0" destOrd="0" presId="urn:microsoft.com/office/officeart/2005/8/layout/list1"/>
    <dgm:cxn modelId="{755AEFE5-E3EA-4E04-BC83-7CB5B106A7D8}" srcId="{EAE164C2-8BD7-4428-988B-93B16F4CE0CA}" destId="{9EF2C873-22AC-4B37-8BFF-0CE4CBB60FB9}" srcOrd="1" destOrd="0" parTransId="{68E5C323-934E-417B-AC43-31E40191EED0}" sibTransId="{EB0DD6BE-38F7-4C6D-821D-B9BAB53308E1}"/>
    <dgm:cxn modelId="{7B4444CF-A87C-4968-B2C4-57965E211920}" srcId="{EAE164C2-8BD7-4428-988B-93B16F4CE0CA}" destId="{0EDD4ADD-59A1-4C31-B2C3-C39870AD5758}" srcOrd="3" destOrd="0" parTransId="{339D89D0-F8E1-4F95-BE3B-4CD998771AA3}" sibTransId="{B5F54E53-DF31-4873-B611-F25440F40433}"/>
    <dgm:cxn modelId="{CB25A28F-8860-476F-9F7D-89718F8C8992}" type="presOf" srcId="{EAE164C2-8BD7-4428-988B-93B16F4CE0CA}" destId="{F80B3292-7B77-42E0-ADA2-09E47EE13BE3}" srcOrd="0" destOrd="0" presId="urn:microsoft.com/office/officeart/2005/8/layout/list1"/>
    <dgm:cxn modelId="{D13CBDC7-DA05-4537-9D94-5242A087B4C9}" type="presOf" srcId="{0EDD4ADD-59A1-4C31-B2C3-C39870AD5758}" destId="{0A2C0CDB-8194-4F3F-8A28-D5803A181467}" srcOrd="1" destOrd="0" presId="urn:microsoft.com/office/officeart/2005/8/layout/list1"/>
    <dgm:cxn modelId="{564115C8-F187-48EA-B774-8D3A238A5023}" type="presOf" srcId="{F2355D66-C85E-4157-B931-005304FCB728}" destId="{05EF9706-3550-46D8-8F84-F9C2E6A3D182}" srcOrd="0" destOrd="0" presId="urn:microsoft.com/office/officeart/2005/8/layout/list1"/>
    <dgm:cxn modelId="{1A979722-A1C8-405A-A61F-E8C7895DF1C0}" type="presOf" srcId="{DF1F4651-2AD7-46AF-AD29-0E8754517935}" destId="{C0CFBE7E-4687-4B0C-B46E-BD3E031C03F7}" srcOrd="1" destOrd="0" presId="urn:microsoft.com/office/officeart/2005/8/layout/list1"/>
    <dgm:cxn modelId="{8168F48F-D73D-4487-822E-952410E56E13}" srcId="{EAE164C2-8BD7-4428-988B-93B16F4CE0CA}" destId="{DFD5AD85-B0D5-410E-8AF2-F9C458C879BA}" srcOrd="0" destOrd="0" parTransId="{E69E2226-312E-4157-A59E-6D44C8C29DF2}" sibTransId="{072F3885-3347-47F8-B72D-A53A7DDF2446}"/>
    <dgm:cxn modelId="{C3F4E6BE-CE34-4021-A461-136ED5DA87B1}" type="presOf" srcId="{F2355D66-C85E-4157-B931-005304FCB728}" destId="{92D9BF3E-283C-46F0-9F1D-6C2733E89972}" srcOrd="1" destOrd="0" presId="urn:microsoft.com/office/officeart/2005/8/layout/list1"/>
    <dgm:cxn modelId="{DBFA3A0B-EB2A-4B39-9541-750ABD0663C8}" type="presOf" srcId="{9EF2C873-22AC-4B37-8BFF-0CE4CBB60FB9}" destId="{AD716A67-587B-4C35-BE7B-DA1678DDE9BE}" srcOrd="1" destOrd="0" presId="urn:microsoft.com/office/officeart/2005/8/layout/list1"/>
    <dgm:cxn modelId="{9EDC09D5-35AE-46E2-89CF-FEB83395353E}" type="presOf" srcId="{0EDD4ADD-59A1-4C31-B2C3-C39870AD5758}" destId="{E8EE4ED6-C5DC-4CD7-9999-ED95B9378610}" srcOrd="0" destOrd="0" presId="urn:microsoft.com/office/officeart/2005/8/layout/list1"/>
    <dgm:cxn modelId="{CCEDD1C1-E5A4-4AD6-83B0-38CEF76FA72B}" srcId="{EAE164C2-8BD7-4428-988B-93B16F4CE0CA}" destId="{F2355D66-C85E-4157-B931-005304FCB728}" srcOrd="4" destOrd="0" parTransId="{B12BEF31-6F24-40DB-A119-02CD36173E07}" sibTransId="{C2511BD4-5E91-4056-9546-893F4EDE3D45}"/>
    <dgm:cxn modelId="{1F9CF693-42ED-4762-B917-4245CE386109}" type="presParOf" srcId="{F80B3292-7B77-42E0-ADA2-09E47EE13BE3}" destId="{F4D3F00D-2F6B-43EE-BF6D-064FD72A53DA}" srcOrd="0" destOrd="0" presId="urn:microsoft.com/office/officeart/2005/8/layout/list1"/>
    <dgm:cxn modelId="{5ABDD059-51E4-4AFD-AD1C-8A97965057F3}" type="presParOf" srcId="{F4D3F00D-2F6B-43EE-BF6D-064FD72A53DA}" destId="{F1317F92-8DED-4AA1-B23A-7B8163C2F378}" srcOrd="0" destOrd="0" presId="urn:microsoft.com/office/officeart/2005/8/layout/list1"/>
    <dgm:cxn modelId="{170E4387-2E2C-4CFF-9933-4CA67EB8310C}" type="presParOf" srcId="{F4D3F00D-2F6B-43EE-BF6D-064FD72A53DA}" destId="{34BB8C2B-BFEA-488D-A636-6D2384441F5F}" srcOrd="1" destOrd="0" presId="urn:microsoft.com/office/officeart/2005/8/layout/list1"/>
    <dgm:cxn modelId="{24BC096B-233F-4D08-A4A0-98D28511D875}" type="presParOf" srcId="{F80B3292-7B77-42E0-ADA2-09E47EE13BE3}" destId="{8789BB42-8A1A-43CC-830C-6BA8696E5FD7}" srcOrd="1" destOrd="0" presId="urn:microsoft.com/office/officeart/2005/8/layout/list1"/>
    <dgm:cxn modelId="{04A62635-2FD3-4E22-AA37-984E83DFAE15}" type="presParOf" srcId="{F80B3292-7B77-42E0-ADA2-09E47EE13BE3}" destId="{22F8C26A-8BEC-4A0D-890F-9767FF84C53B}" srcOrd="2" destOrd="0" presId="urn:microsoft.com/office/officeart/2005/8/layout/list1"/>
    <dgm:cxn modelId="{CE595B0C-B504-4CBC-A38C-B3EBC71EAA83}" type="presParOf" srcId="{F80B3292-7B77-42E0-ADA2-09E47EE13BE3}" destId="{9F8C2C75-9473-4BE9-932C-B1121942EA2A}" srcOrd="3" destOrd="0" presId="urn:microsoft.com/office/officeart/2005/8/layout/list1"/>
    <dgm:cxn modelId="{81E21257-F789-4B25-97F5-611876E2C18B}" type="presParOf" srcId="{F80B3292-7B77-42E0-ADA2-09E47EE13BE3}" destId="{F0FD8678-6E25-45C4-BAEE-5913DDAF6950}" srcOrd="4" destOrd="0" presId="urn:microsoft.com/office/officeart/2005/8/layout/list1"/>
    <dgm:cxn modelId="{6A588A2B-E3CB-4078-8330-FDB4F1A58BCD}" type="presParOf" srcId="{F0FD8678-6E25-45C4-BAEE-5913DDAF6950}" destId="{EF47D1B5-D4AE-478D-8523-6052D1232051}" srcOrd="0" destOrd="0" presId="urn:microsoft.com/office/officeart/2005/8/layout/list1"/>
    <dgm:cxn modelId="{26CCFD83-7B75-4FE0-9874-7C5EE274FF60}" type="presParOf" srcId="{F0FD8678-6E25-45C4-BAEE-5913DDAF6950}" destId="{AD716A67-587B-4C35-BE7B-DA1678DDE9BE}" srcOrd="1" destOrd="0" presId="urn:microsoft.com/office/officeart/2005/8/layout/list1"/>
    <dgm:cxn modelId="{A88F57A5-B4D9-45CE-AE19-A5500CE6807A}" type="presParOf" srcId="{F80B3292-7B77-42E0-ADA2-09E47EE13BE3}" destId="{27B0C592-0CB8-4700-BCBF-7B7612B30D7C}" srcOrd="5" destOrd="0" presId="urn:microsoft.com/office/officeart/2005/8/layout/list1"/>
    <dgm:cxn modelId="{F5FADD2F-B850-4487-8115-1AB525793F78}" type="presParOf" srcId="{F80B3292-7B77-42E0-ADA2-09E47EE13BE3}" destId="{6D14E302-9252-4475-A5FD-003CBB726F9C}" srcOrd="6" destOrd="0" presId="urn:microsoft.com/office/officeart/2005/8/layout/list1"/>
    <dgm:cxn modelId="{E3BF68A5-631A-4194-BE62-D87F3E4A6E41}" type="presParOf" srcId="{F80B3292-7B77-42E0-ADA2-09E47EE13BE3}" destId="{44DD3297-F89D-44CD-9E13-DEC1C3C19174}" srcOrd="7" destOrd="0" presId="urn:microsoft.com/office/officeart/2005/8/layout/list1"/>
    <dgm:cxn modelId="{202A374D-CCBC-4E34-87B7-CABDCC579777}" type="presParOf" srcId="{F80B3292-7B77-42E0-ADA2-09E47EE13BE3}" destId="{0A7F69AC-C638-431C-AD68-EDC8D2D95887}" srcOrd="8" destOrd="0" presId="urn:microsoft.com/office/officeart/2005/8/layout/list1"/>
    <dgm:cxn modelId="{5499DDD1-45B5-442C-B705-C981FC2C76A0}" type="presParOf" srcId="{0A7F69AC-C638-431C-AD68-EDC8D2D95887}" destId="{3DD01D21-5987-47DA-AC89-654C79657F41}" srcOrd="0" destOrd="0" presId="urn:microsoft.com/office/officeart/2005/8/layout/list1"/>
    <dgm:cxn modelId="{C96CDB1B-44C2-4146-905B-006895CAB1CA}" type="presParOf" srcId="{0A7F69AC-C638-431C-AD68-EDC8D2D95887}" destId="{C0CFBE7E-4687-4B0C-B46E-BD3E031C03F7}" srcOrd="1" destOrd="0" presId="urn:microsoft.com/office/officeart/2005/8/layout/list1"/>
    <dgm:cxn modelId="{75FDBDDB-FEE7-4549-B485-98BA93CCD619}" type="presParOf" srcId="{F80B3292-7B77-42E0-ADA2-09E47EE13BE3}" destId="{C7E9D7A4-77E0-4EE3-9792-F49B07F6A8FF}" srcOrd="9" destOrd="0" presId="urn:microsoft.com/office/officeart/2005/8/layout/list1"/>
    <dgm:cxn modelId="{8D22970D-69C0-4AD3-9545-2B639ED10594}" type="presParOf" srcId="{F80B3292-7B77-42E0-ADA2-09E47EE13BE3}" destId="{56213C3E-5A2A-447D-BD55-6FA80867A845}" srcOrd="10" destOrd="0" presId="urn:microsoft.com/office/officeart/2005/8/layout/list1"/>
    <dgm:cxn modelId="{642ECF58-5914-4D38-A399-2A724CD3C6C6}" type="presParOf" srcId="{F80B3292-7B77-42E0-ADA2-09E47EE13BE3}" destId="{213041A2-78FF-4647-8F4D-2A85E2C26A66}" srcOrd="11" destOrd="0" presId="urn:microsoft.com/office/officeart/2005/8/layout/list1"/>
    <dgm:cxn modelId="{5A78404E-BAC9-4D49-B2FA-06E04228F9E5}" type="presParOf" srcId="{F80B3292-7B77-42E0-ADA2-09E47EE13BE3}" destId="{88A0666E-0FD2-4881-8FD3-4BE24ABD8E56}" srcOrd="12" destOrd="0" presId="urn:microsoft.com/office/officeart/2005/8/layout/list1"/>
    <dgm:cxn modelId="{39B73958-1D97-4283-BDCA-96C682E9D94E}" type="presParOf" srcId="{88A0666E-0FD2-4881-8FD3-4BE24ABD8E56}" destId="{E8EE4ED6-C5DC-4CD7-9999-ED95B9378610}" srcOrd="0" destOrd="0" presId="urn:microsoft.com/office/officeart/2005/8/layout/list1"/>
    <dgm:cxn modelId="{D23CD935-C2B8-42D0-B241-2A6B894E99F9}" type="presParOf" srcId="{88A0666E-0FD2-4881-8FD3-4BE24ABD8E56}" destId="{0A2C0CDB-8194-4F3F-8A28-D5803A181467}" srcOrd="1" destOrd="0" presId="urn:microsoft.com/office/officeart/2005/8/layout/list1"/>
    <dgm:cxn modelId="{528F6279-0CA7-4409-972C-F670CCF0533F}" type="presParOf" srcId="{F80B3292-7B77-42E0-ADA2-09E47EE13BE3}" destId="{6AAE60A0-44C2-4A9D-A7A4-BC82A57BE069}" srcOrd="13" destOrd="0" presId="urn:microsoft.com/office/officeart/2005/8/layout/list1"/>
    <dgm:cxn modelId="{408ABBBC-4EDA-4FC5-97C5-04C107B4DE43}" type="presParOf" srcId="{F80B3292-7B77-42E0-ADA2-09E47EE13BE3}" destId="{FC34D255-7F00-4DBC-96DF-BA04C8F3F8DD}" srcOrd="14" destOrd="0" presId="urn:microsoft.com/office/officeart/2005/8/layout/list1"/>
    <dgm:cxn modelId="{F89BFF06-86D0-4B41-BD31-56166D9C3CAD}" type="presParOf" srcId="{F80B3292-7B77-42E0-ADA2-09E47EE13BE3}" destId="{8A37C393-69ED-4926-835F-B1486F674136}" srcOrd="15" destOrd="0" presId="urn:microsoft.com/office/officeart/2005/8/layout/list1"/>
    <dgm:cxn modelId="{8011BF34-EDEF-4E1A-9F98-1263567E2667}" type="presParOf" srcId="{F80B3292-7B77-42E0-ADA2-09E47EE13BE3}" destId="{E83C3688-0628-4903-BFF5-DABBF90E12AA}" srcOrd="16" destOrd="0" presId="urn:microsoft.com/office/officeart/2005/8/layout/list1"/>
    <dgm:cxn modelId="{5D6CBB08-0D9F-4BEB-95C6-CD816A0AC7F9}" type="presParOf" srcId="{E83C3688-0628-4903-BFF5-DABBF90E12AA}" destId="{05EF9706-3550-46D8-8F84-F9C2E6A3D182}" srcOrd="0" destOrd="0" presId="urn:microsoft.com/office/officeart/2005/8/layout/list1"/>
    <dgm:cxn modelId="{67C739EE-7578-4749-9559-AB4B73560919}" type="presParOf" srcId="{E83C3688-0628-4903-BFF5-DABBF90E12AA}" destId="{92D9BF3E-283C-46F0-9F1D-6C2733E89972}" srcOrd="1" destOrd="0" presId="urn:microsoft.com/office/officeart/2005/8/layout/list1"/>
    <dgm:cxn modelId="{0831FD47-95F6-4EA4-9D14-5D090860C8BD}" type="presParOf" srcId="{F80B3292-7B77-42E0-ADA2-09E47EE13BE3}" destId="{DF45A685-C6B7-456A-BDAE-851374CD26FC}" srcOrd="17" destOrd="0" presId="urn:microsoft.com/office/officeart/2005/8/layout/list1"/>
    <dgm:cxn modelId="{1D708B3A-AFA0-4133-97C6-96B47E61DAB3}" type="presParOf" srcId="{F80B3292-7B77-42E0-ADA2-09E47EE13BE3}" destId="{5EA9F1FA-8CF5-4E36-8FC0-ECABE14E100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0B9024-8FE9-4FCB-AFF2-9B568338EAF4}" type="doc">
      <dgm:prSet loTypeId="urn:microsoft.com/office/officeart/2005/8/layout/hProcess9" loCatId="process" qsTypeId="urn:microsoft.com/office/officeart/2005/8/quickstyle/simple1" qsCatId="simple" csTypeId="urn:microsoft.com/office/officeart/2005/8/colors/colorful4" csCatId="colorful" phldr="1"/>
      <dgm:spPr/>
    </dgm:pt>
    <dgm:pt modelId="{55DA44B6-4968-46B9-AC10-935636B449D1}">
      <dgm:prSet phldrT="[Text]"/>
      <dgm:spPr/>
      <dgm:t>
        <a:bodyPr/>
        <a:lstStyle/>
        <a:p>
          <a:r>
            <a:rPr lang="en-GB" dirty="0" smtClean="0"/>
            <a:t>London Ambulance Service</a:t>
          </a:r>
          <a:endParaRPr lang="en-GB" dirty="0"/>
        </a:p>
      </dgm:t>
    </dgm:pt>
    <dgm:pt modelId="{D7A59080-5553-4A8E-9105-67B617C82477}" type="parTrans" cxnId="{409AEA78-08A6-4C27-B52B-766B86BDC110}">
      <dgm:prSet/>
      <dgm:spPr/>
      <dgm:t>
        <a:bodyPr/>
        <a:lstStyle/>
        <a:p>
          <a:endParaRPr lang="en-GB"/>
        </a:p>
      </dgm:t>
    </dgm:pt>
    <dgm:pt modelId="{CC01C5C9-A7F9-47F0-8DBE-79D33CCF7693}" type="sibTrans" cxnId="{409AEA78-08A6-4C27-B52B-766B86BDC110}">
      <dgm:prSet/>
      <dgm:spPr/>
      <dgm:t>
        <a:bodyPr/>
        <a:lstStyle/>
        <a:p>
          <a:endParaRPr lang="en-GB"/>
        </a:p>
      </dgm:t>
    </dgm:pt>
    <dgm:pt modelId="{04691974-F244-45F7-BE12-2A5B0FB6FAFE}">
      <dgm:prSet phldrT="[Text]"/>
      <dgm:spPr/>
      <dgm:t>
        <a:bodyPr/>
        <a:lstStyle/>
        <a:p>
          <a:r>
            <a:rPr lang="en-GB" dirty="0" smtClean="0"/>
            <a:t>A and E at local trauma unit</a:t>
          </a:r>
          <a:endParaRPr lang="en-GB" dirty="0"/>
        </a:p>
      </dgm:t>
    </dgm:pt>
    <dgm:pt modelId="{4CF0F0DC-2F12-4FF0-8DE2-3E35681AE7DF}" type="parTrans" cxnId="{7F22CE17-6059-445F-960B-01E99265162B}">
      <dgm:prSet/>
      <dgm:spPr/>
      <dgm:t>
        <a:bodyPr/>
        <a:lstStyle/>
        <a:p>
          <a:endParaRPr lang="en-GB"/>
        </a:p>
      </dgm:t>
    </dgm:pt>
    <dgm:pt modelId="{77FE0858-BB29-46A1-AC2D-27653314C20B}" type="sibTrans" cxnId="{7F22CE17-6059-445F-960B-01E99265162B}">
      <dgm:prSet/>
      <dgm:spPr/>
      <dgm:t>
        <a:bodyPr/>
        <a:lstStyle/>
        <a:p>
          <a:endParaRPr lang="en-GB"/>
        </a:p>
      </dgm:t>
    </dgm:pt>
    <dgm:pt modelId="{464C2B19-3576-4D52-A1BC-1AB54AEE04CA}">
      <dgm:prSet phldrT="[Text]"/>
      <dgm:spPr/>
      <dgm:t>
        <a:bodyPr/>
        <a:lstStyle/>
        <a:p>
          <a:r>
            <a:rPr lang="en-GB" dirty="0" smtClean="0"/>
            <a:t>Transfer to Major Trauma Centre</a:t>
          </a:r>
          <a:endParaRPr lang="en-GB" dirty="0"/>
        </a:p>
      </dgm:t>
    </dgm:pt>
    <dgm:pt modelId="{3B7BE7D3-1379-4BB3-ACE9-D81207C72CA7}" type="parTrans" cxnId="{4465F112-3A68-40DA-B658-956415A120EB}">
      <dgm:prSet/>
      <dgm:spPr/>
      <dgm:t>
        <a:bodyPr/>
        <a:lstStyle/>
        <a:p>
          <a:endParaRPr lang="en-GB"/>
        </a:p>
      </dgm:t>
    </dgm:pt>
    <dgm:pt modelId="{D82D1CBB-6DD4-4F73-B9F6-B812A2A3DFDB}" type="sibTrans" cxnId="{4465F112-3A68-40DA-B658-956415A120EB}">
      <dgm:prSet/>
      <dgm:spPr/>
      <dgm:t>
        <a:bodyPr/>
        <a:lstStyle/>
        <a:p>
          <a:endParaRPr lang="en-GB"/>
        </a:p>
      </dgm:t>
    </dgm:pt>
    <dgm:pt modelId="{8FF577B9-11E4-46D8-97B7-175063E6BC21}">
      <dgm:prSet phldrT="[Text]"/>
      <dgm:spPr/>
      <dgm:t>
        <a:bodyPr/>
        <a:lstStyle/>
        <a:p>
          <a:r>
            <a:rPr lang="en-GB" dirty="0" smtClean="0"/>
            <a:t>Intensive Care Unit</a:t>
          </a:r>
          <a:endParaRPr lang="en-GB" dirty="0"/>
        </a:p>
      </dgm:t>
    </dgm:pt>
    <dgm:pt modelId="{DF2676F9-6B23-4E63-A474-323CB0D640D4}" type="parTrans" cxnId="{86DB7BD2-6FA9-4F04-98D9-76DF42B16EC4}">
      <dgm:prSet/>
      <dgm:spPr/>
      <dgm:t>
        <a:bodyPr/>
        <a:lstStyle/>
        <a:p>
          <a:endParaRPr lang="en-GB"/>
        </a:p>
      </dgm:t>
    </dgm:pt>
    <dgm:pt modelId="{8156E608-9A26-4E76-B320-8F7A0E331FE0}" type="sibTrans" cxnId="{86DB7BD2-6FA9-4F04-98D9-76DF42B16EC4}">
      <dgm:prSet/>
      <dgm:spPr/>
      <dgm:t>
        <a:bodyPr/>
        <a:lstStyle/>
        <a:p>
          <a:endParaRPr lang="en-GB"/>
        </a:p>
      </dgm:t>
    </dgm:pt>
    <dgm:pt modelId="{E455C278-EE37-401B-82EE-220B07A36BA6}">
      <dgm:prSet phldrT="[Text]"/>
      <dgm:spPr/>
      <dgm:t>
        <a:bodyPr/>
        <a:lstStyle/>
        <a:p>
          <a:r>
            <a:rPr lang="en-GB" dirty="0" smtClean="0"/>
            <a:t>Major Trauma Ward</a:t>
          </a:r>
          <a:endParaRPr lang="en-GB" dirty="0"/>
        </a:p>
      </dgm:t>
    </dgm:pt>
    <dgm:pt modelId="{E72C76C1-5D0C-455C-B9D6-AF9284CFAD6C}" type="parTrans" cxnId="{2BAA9763-FF05-4E63-B312-CA14EAB3DF02}">
      <dgm:prSet/>
      <dgm:spPr/>
      <dgm:t>
        <a:bodyPr/>
        <a:lstStyle/>
        <a:p>
          <a:endParaRPr lang="en-GB"/>
        </a:p>
      </dgm:t>
    </dgm:pt>
    <dgm:pt modelId="{B5655C21-B4DD-4BF9-A8B9-5AD45B303971}" type="sibTrans" cxnId="{2BAA9763-FF05-4E63-B312-CA14EAB3DF02}">
      <dgm:prSet/>
      <dgm:spPr/>
      <dgm:t>
        <a:bodyPr/>
        <a:lstStyle/>
        <a:p>
          <a:endParaRPr lang="en-GB"/>
        </a:p>
      </dgm:t>
    </dgm:pt>
    <dgm:pt modelId="{F7DADE77-9ED9-4402-AF45-6AC7B2ED857D}">
      <dgm:prSet phldrT="[Text]"/>
      <dgm:spPr/>
      <dgm:t>
        <a:bodyPr/>
        <a:lstStyle/>
        <a:p>
          <a:r>
            <a:rPr lang="en-GB" dirty="0" smtClean="0"/>
            <a:t>Repatriation to local hospital</a:t>
          </a:r>
          <a:endParaRPr lang="en-GB" dirty="0"/>
        </a:p>
      </dgm:t>
    </dgm:pt>
    <dgm:pt modelId="{4AD28867-6A66-4E32-A01B-EBE3DF13B1E7}" type="parTrans" cxnId="{3091CE58-F0BA-49C3-9A7F-739876FC3035}">
      <dgm:prSet/>
      <dgm:spPr/>
      <dgm:t>
        <a:bodyPr/>
        <a:lstStyle/>
        <a:p>
          <a:endParaRPr lang="en-GB"/>
        </a:p>
      </dgm:t>
    </dgm:pt>
    <dgm:pt modelId="{4D9A6CD4-9815-4885-9FC6-92529C12825C}" type="sibTrans" cxnId="{3091CE58-F0BA-49C3-9A7F-739876FC3035}">
      <dgm:prSet/>
      <dgm:spPr/>
      <dgm:t>
        <a:bodyPr/>
        <a:lstStyle/>
        <a:p>
          <a:endParaRPr lang="en-GB"/>
        </a:p>
      </dgm:t>
    </dgm:pt>
    <dgm:pt modelId="{91BE2DDB-4F7D-45C3-876A-7A575012DBF8}">
      <dgm:prSet phldrT="[Text]"/>
      <dgm:spPr/>
      <dgm:t>
        <a:bodyPr/>
        <a:lstStyle/>
        <a:p>
          <a:r>
            <a:rPr lang="en-GB" dirty="0" smtClean="0"/>
            <a:t>Rehabilitation</a:t>
          </a:r>
        </a:p>
        <a:p>
          <a:r>
            <a:rPr lang="en-GB" dirty="0" smtClean="0"/>
            <a:t>At specialist spinal cord injury unit</a:t>
          </a:r>
          <a:endParaRPr lang="en-GB" dirty="0"/>
        </a:p>
      </dgm:t>
    </dgm:pt>
    <dgm:pt modelId="{1B5922BE-49B5-4D3D-A18F-3D294610E837}" type="parTrans" cxnId="{7C458C48-6559-402E-B033-57416D42584B}">
      <dgm:prSet/>
      <dgm:spPr/>
      <dgm:t>
        <a:bodyPr/>
        <a:lstStyle/>
        <a:p>
          <a:endParaRPr lang="en-GB"/>
        </a:p>
      </dgm:t>
    </dgm:pt>
    <dgm:pt modelId="{F6CBE398-A555-4AE4-B11D-D2C15F92352D}" type="sibTrans" cxnId="{7C458C48-6559-402E-B033-57416D42584B}">
      <dgm:prSet/>
      <dgm:spPr/>
      <dgm:t>
        <a:bodyPr/>
        <a:lstStyle/>
        <a:p>
          <a:endParaRPr lang="en-GB"/>
        </a:p>
      </dgm:t>
    </dgm:pt>
    <dgm:pt modelId="{245DA543-C441-4665-82EA-CE5C9E3A1F5C}" type="pres">
      <dgm:prSet presAssocID="{CD0B9024-8FE9-4FCB-AFF2-9B568338EAF4}" presName="CompostProcess" presStyleCnt="0">
        <dgm:presLayoutVars>
          <dgm:dir/>
          <dgm:resizeHandles val="exact"/>
        </dgm:presLayoutVars>
      </dgm:prSet>
      <dgm:spPr/>
    </dgm:pt>
    <dgm:pt modelId="{06DFF668-4CFF-44F2-B57F-250F26F61781}" type="pres">
      <dgm:prSet presAssocID="{CD0B9024-8FE9-4FCB-AFF2-9B568338EAF4}" presName="arrow" presStyleLbl="bgShp" presStyleIdx="0" presStyleCnt="1"/>
      <dgm:spPr/>
    </dgm:pt>
    <dgm:pt modelId="{D22219CE-4ED8-4B84-AC5F-CBC4E7D37D61}" type="pres">
      <dgm:prSet presAssocID="{CD0B9024-8FE9-4FCB-AFF2-9B568338EAF4}" presName="linearProcess" presStyleCnt="0"/>
      <dgm:spPr/>
    </dgm:pt>
    <dgm:pt modelId="{1B8A24B5-A9E3-4C91-9743-4F1D6B3BE906}" type="pres">
      <dgm:prSet presAssocID="{55DA44B6-4968-46B9-AC10-935636B449D1}" presName="textNode" presStyleLbl="node1" presStyleIdx="0" presStyleCnt="7">
        <dgm:presLayoutVars>
          <dgm:bulletEnabled val="1"/>
        </dgm:presLayoutVars>
      </dgm:prSet>
      <dgm:spPr/>
      <dgm:t>
        <a:bodyPr/>
        <a:lstStyle/>
        <a:p>
          <a:endParaRPr lang="en-GB"/>
        </a:p>
      </dgm:t>
    </dgm:pt>
    <dgm:pt modelId="{815B24B6-0F9E-44AF-9369-EE3A897475A5}" type="pres">
      <dgm:prSet presAssocID="{CC01C5C9-A7F9-47F0-8DBE-79D33CCF7693}" presName="sibTrans" presStyleCnt="0"/>
      <dgm:spPr/>
    </dgm:pt>
    <dgm:pt modelId="{A3925E71-A55D-4758-8238-766CF4856DAC}" type="pres">
      <dgm:prSet presAssocID="{04691974-F244-45F7-BE12-2A5B0FB6FAFE}" presName="textNode" presStyleLbl="node1" presStyleIdx="1" presStyleCnt="7">
        <dgm:presLayoutVars>
          <dgm:bulletEnabled val="1"/>
        </dgm:presLayoutVars>
      </dgm:prSet>
      <dgm:spPr/>
      <dgm:t>
        <a:bodyPr/>
        <a:lstStyle/>
        <a:p>
          <a:endParaRPr lang="en-GB"/>
        </a:p>
      </dgm:t>
    </dgm:pt>
    <dgm:pt modelId="{94F54AB3-5A41-4A49-A182-D8774C60993A}" type="pres">
      <dgm:prSet presAssocID="{77FE0858-BB29-46A1-AC2D-27653314C20B}" presName="sibTrans" presStyleCnt="0"/>
      <dgm:spPr/>
    </dgm:pt>
    <dgm:pt modelId="{30BA6ECD-D864-4B23-9D5D-EC771AB4A293}" type="pres">
      <dgm:prSet presAssocID="{464C2B19-3576-4D52-A1BC-1AB54AEE04CA}" presName="textNode" presStyleLbl="node1" presStyleIdx="2" presStyleCnt="7">
        <dgm:presLayoutVars>
          <dgm:bulletEnabled val="1"/>
        </dgm:presLayoutVars>
      </dgm:prSet>
      <dgm:spPr/>
      <dgm:t>
        <a:bodyPr/>
        <a:lstStyle/>
        <a:p>
          <a:endParaRPr lang="en-GB"/>
        </a:p>
      </dgm:t>
    </dgm:pt>
    <dgm:pt modelId="{D670DFDD-A5AC-49CF-A768-72C273D6515B}" type="pres">
      <dgm:prSet presAssocID="{D82D1CBB-6DD4-4F73-B9F6-B812A2A3DFDB}" presName="sibTrans" presStyleCnt="0"/>
      <dgm:spPr/>
    </dgm:pt>
    <dgm:pt modelId="{47A52179-A1D0-4B3D-AD44-DF24758D6C10}" type="pres">
      <dgm:prSet presAssocID="{8FF577B9-11E4-46D8-97B7-175063E6BC21}" presName="textNode" presStyleLbl="node1" presStyleIdx="3" presStyleCnt="7">
        <dgm:presLayoutVars>
          <dgm:bulletEnabled val="1"/>
        </dgm:presLayoutVars>
      </dgm:prSet>
      <dgm:spPr/>
      <dgm:t>
        <a:bodyPr/>
        <a:lstStyle/>
        <a:p>
          <a:endParaRPr lang="en-GB"/>
        </a:p>
      </dgm:t>
    </dgm:pt>
    <dgm:pt modelId="{DD5CCD88-697A-430E-AF7A-54CF5EEBA2AA}" type="pres">
      <dgm:prSet presAssocID="{8156E608-9A26-4E76-B320-8F7A0E331FE0}" presName="sibTrans" presStyleCnt="0"/>
      <dgm:spPr/>
    </dgm:pt>
    <dgm:pt modelId="{2C187DB9-12FB-4AEC-9DD5-647B7C974EBA}" type="pres">
      <dgm:prSet presAssocID="{E455C278-EE37-401B-82EE-220B07A36BA6}" presName="textNode" presStyleLbl="node1" presStyleIdx="4" presStyleCnt="7">
        <dgm:presLayoutVars>
          <dgm:bulletEnabled val="1"/>
        </dgm:presLayoutVars>
      </dgm:prSet>
      <dgm:spPr/>
      <dgm:t>
        <a:bodyPr/>
        <a:lstStyle/>
        <a:p>
          <a:endParaRPr lang="en-GB"/>
        </a:p>
      </dgm:t>
    </dgm:pt>
    <dgm:pt modelId="{01C6D5A3-DB47-4D10-B30F-4FDF8983D18B}" type="pres">
      <dgm:prSet presAssocID="{B5655C21-B4DD-4BF9-A8B9-5AD45B303971}" presName="sibTrans" presStyleCnt="0"/>
      <dgm:spPr/>
    </dgm:pt>
    <dgm:pt modelId="{0D7F6224-46C9-4378-8FB0-BC18B7B8B2E9}" type="pres">
      <dgm:prSet presAssocID="{F7DADE77-9ED9-4402-AF45-6AC7B2ED857D}" presName="textNode" presStyleLbl="node1" presStyleIdx="5" presStyleCnt="7">
        <dgm:presLayoutVars>
          <dgm:bulletEnabled val="1"/>
        </dgm:presLayoutVars>
      </dgm:prSet>
      <dgm:spPr/>
      <dgm:t>
        <a:bodyPr/>
        <a:lstStyle/>
        <a:p>
          <a:endParaRPr lang="en-GB"/>
        </a:p>
      </dgm:t>
    </dgm:pt>
    <dgm:pt modelId="{5A39F658-4842-4878-AE39-117E62183E90}" type="pres">
      <dgm:prSet presAssocID="{4D9A6CD4-9815-4885-9FC6-92529C12825C}" presName="sibTrans" presStyleCnt="0"/>
      <dgm:spPr/>
    </dgm:pt>
    <dgm:pt modelId="{7DDA8AF3-1B1A-403B-B65A-B2C341D59AB2}" type="pres">
      <dgm:prSet presAssocID="{91BE2DDB-4F7D-45C3-876A-7A575012DBF8}" presName="textNode" presStyleLbl="node1" presStyleIdx="6" presStyleCnt="7">
        <dgm:presLayoutVars>
          <dgm:bulletEnabled val="1"/>
        </dgm:presLayoutVars>
      </dgm:prSet>
      <dgm:spPr/>
      <dgm:t>
        <a:bodyPr/>
        <a:lstStyle/>
        <a:p>
          <a:endParaRPr lang="en-GB"/>
        </a:p>
      </dgm:t>
    </dgm:pt>
  </dgm:ptLst>
  <dgm:cxnLst>
    <dgm:cxn modelId="{3091CE58-F0BA-49C3-9A7F-739876FC3035}" srcId="{CD0B9024-8FE9-4FCB-AFF2-9B568338EAF4}" destId="{F7DADE77-9ED9-4402-AF45-6AC7B2ED857D}" srcOrd="5" destOrd="0" parTransId="{4AD28867-6A66-4E32-A01B-EBE3DF13B1E7}" sibTransId="{4D9A6CD4-9815-4885-9FC6-92529C12825C}"/>
    <dgm:cxn modelId="{2BAA9763-FF05-4E63-B312-CA14EAB3DF02}" srcId="{CD0B9024-8FE9-4FCB-AFF2-9B568338EAF4}" destId="{E455C278-EE37-401B-82EE-220B07A36BA6}" srcOrd="4" destOrd="0" parTransId="{E72C76C1-5D0C-455C-B9D6-AF9284CFAD6C}" sibTransId="{B5655C21-B4DD-4BF9-A8B9-5AD45B303971}"/>
    <dgm:cxn modelId="{7B197302-09B4-4548-A48B-D3881232C3E7}" type="presOf" srcId="{E455C278-EE37-401B-82EE-220B07A36BA6}" destId="{2C187DB9-12FB-4AEC-9DD5-647B7C974EBA}" srcOrd="0" destOrd="0" presId="urn:microsoft.com/office/officeart/2005/8/layout/hProcess9"/>
    <dgm:cxn modelId="{DD069A7D-F3D8-492E-AA0A-8D7FEA6D8E61}" type="presOf" srcId="{04691974-F244-45F7-BE12-2A5B0FB6FAFE}" destId="{A3925E71-A55D-4758-8238-766CF4856DAC}" srcOrd="0" destOrd="0" presId="urn:microsoft.com/office/officeart/2005/8/layout/hProcess9"/>
    <dgm:cxn modelId="{FC8CC9BE-E5A2-48B9-A507-96AC044C476D}" type="presOf" srcId="{8FF577B9-11E4-46D8-97B7-175063E6BC21}" destId="{47A52179-A1D0-4B3D-AD44-DF24758D6C10}" srcOrd="0" destOrd="0" presId="urn:microsoft.com/office/officeart/2005/8/layout/hProcess9"/>
    <dgm:cxn modelId="{74A177E7-05F6-45D5-BA8F-04515DD79ABB}" type="presOf" srcId="{91BE2DDB-4F7D-45C3-876A-7A575012DBF8}" destId="{7DDA8AF3-1B1A-403B-B65A-B2C341D59AB2}" srcOrd="0" destOrd="0" presId="urn:microsoft.com/office/officeart/2005/8/layout/hProcess9"/>
    <dgm:cxn modelId="{409AEA78-08A6-4C27-B52B-766B86BDC110}" srcId="{CD0B9024-8FE9-4FCB-AFF2-9B568338EAF4}" destId="{55DA44B6-4968-46B9-AC10-935636B449D1}" srcOrd="0" destOrd="0" parTransId="{D7A59080-5553-4A8E-9105-67B617C82477}" sibTransId="{CC01C5C9-A7F9-47F0-8DBE-79D33CCF7693}"/>
    <dgm:cxn modelId="{7F22CE17-6059-445F-960B-01E99265162B}" srcId="{CD0B9024-8FE9-4FCB-AFF2-9B568338EAF4}" destId="{04691974-F244-45F7-BE12-2A5B0FB6FAFE}" srcOrd="1" destOrd="0" parTransId="{4CF0F0DC-2F12-4FF0-8DE2-3E35681AE7DF}" sibTransId="{77FE0858-BB29-46A1-AC2D-27653314C20B}"/>
    <dgm:cxn modelId="{EE69BEFB-E708-4AEE-87C9-9676B67FB25D}" type="presOf" srcId="{CD0B9024-8FE9-4FCB-AFF2-9B568338EAF4}" destId="{245DA543-C441-4665-82EA-CE5C9E3A1F5C}" srcOrd="0" destOrd="0" presId="urn:microsoft.com/office/officeart/2005/8/layout/hProcess9"/>
    <dgm:cxn modelId="{7C458C48-6559-402E-B033-57416D42584B}" srcId="{CD0B9024-8FE9-4FCB-AFF2-9B568338EAF4}" destId="{91BE2DDB-4F7D-45C3-876A-7A575012DBF8}" srcOrd="6" destOrd="0" parTransId="{1B5922BE-49B5-4D3D-A18F-3D294610E837}" sibTransId="{F6CBE398-A555-4AE4-B11D-D2C15F92352D}"/>
    <dgm:cxn modelId="{FEA38AB0-287E-4EEF-8CC4-1E83437B3838}" type="presOf" srcId="{F7DADE77-9ED9-4402-AF45-6AC7B2ED857D}" destId="{0D7F6224-46C9-4378-8FB0-BC18B7B8B2E9}" srcOrd="0" destOrd="0" presId="urn:microsoft.com/office/officeart/2005/8/layout/hProcess9"/>
    <dgm:cxn modelId="{86DB7BD2-6FA9-4F04-98D9-76DF42B16EC4}" srcId="{CD0B9024-8FE9-4FCB-AFF2-9B568338EAF4}" destId="{8FF577B9-11E4-46D8-97B7-175063E6BC21}" srcOrd="3" destOrd="0" parTransId="{DF2676F9-6B23-4E63-A474-323CB0D640D4}" sibTransId="{8156E608-9A26-4E76-B320-8F7A0E331FE0}"/>
    <dgm:cxn modelId="{3F6A6B6E-1EDF-47D9-ADFC-14E273B21892}" type="presOf" srcId="{55DA44B6-4968-46B9-AC10-935636B449D1}" destId="{1B8A24B5-A9E3-4C91-9743-4F1D6B3BE906}" srcOrd="0" destOrd="0" presId="urn:microsoft.com/office/officeart/2005/8/layout/hProcess9"/>
    <dgm:cxn modelId="{FCE20C90-CBA8-4C6B-B04F-DFDD453A42DC}" type="presOf" srcId="{464C2B19-3576-4D52-A1BC-1AB54AEE04CA}" destId="{30BA6ECD-D864-4B23-9D5D-EC771AB4A293}" srcOrd="0" destOrd="0" presId="urn:microsoft.com/office/officeart/2005/8/layout/hProcess9"/>
    <dgm:cxn modelId="{4465F112-3A68-40DA-B658-956415A120EB}" srcId="{CD0B9024-8FE9-4FCB-AFF2-9B568338EAF4}" destId="{464C2B19-3576-4D52-A1BC-1AB54AEE04CA}" srcOrd="2" destOrd="0" parTransId="{3B7BE7D3-1379-4BB3-ACE9-D81207C72CA7}" sibTransId="{D82D1CBB-6DD4-4F73-B9F6-B812A2A3DFDB}"/>
    <dgm:cxn modelId="{0C472331-DF90-4B9F-AC54-75848A52E2AF}" type="presParOf" srcId="{245DA543-C441-4665-82EA-CE5C9E3A1F5C}" destId="{06DFF668-4CFF-44F2-B57F-250F26F61781}" srcOrd="0" destOrd="0" presId="urn:microsoft.com/office/officeart/2005/8/layout/hProcess9"/>
    <dgm:cxn modelId="{2D990188-8824-4353-BD1C-9FCDC6E9503D}" type="presParOf" srcId="{245DA543-C441-4665-82EA-CE5C9E3A1F5C}" destId="{D22219CE-4ED8-4B84-AC5F-CBC4E7D37D61}" srcOrd="1" destOrd="0" presId="urn:microsoft.com/office/officeart/2005/8/layout/hProcess9"/>
    <dgm:cxn modelId="{F69713D1-4586-4396-83F0-54ED5BE2AAD1}" type="presParOf" srcId="{D22219CE-4ED8-4B84-AC5F-CBC4E7D37D61}" destId="{1B8A24B5-A9E3-4C91-9743-4F1D6B3BE906}" srcOrd="0" destOrd="0" presId="urn:microsoft.com/office/officeart/2005/8/layout/hProcess9"/>
    <dgm:cxn modelId="{05F06EE8-028D-4436-BD60-F72EE5CA742D}" type="presParOf" srcId="{D22219CE-4ED8-4B84-AC5F-CBC4E7D37D61}" destId="{815B24B6-0F9E-44AF-9369-EE3A897475A5}" srcOrd="1" destOrd="0" presId="urn:microsoft.com/office/officeart/2005/8/layout/hProcess9"/>
    <dgm:cxn modelId="{D69FF554-444F-41E1-9ED1-6C798C1EB1EB}" type="presParOf" srcId="{D22219CE-4ED8-4B84-AC5F-CBC4E7D37D61}" destId="{A3925E71-A55D-4758-8238-766CF4856DAC}" srcOrd="2" destOrd="0" presId="urn:microsoft.com/office/officeart/2005/8/layout/hProcess9"/>
    <dgm:cxn modelId="{A3F9AE01-713B-4EEF-91AB-E3D7F7910E08}" type="presParOf" srcId="{D22219CE-4ED8-4B84-AC5F-CBC4E7D37D61}" destId="{94F54AB3-5A41-4A49-A182-D8774C60993A}" srcOrd="3" destOrd="0" presId="urn:microsoft.com/office/officeart/2005/8/layout/hProcess9"/>
    <dgm:cxn modelId="{3F254F75-7B11-47CA-893C-E2F72D9C7B14}" type="presParOf" srcId="{D22219CE-4ED8-4B84-AC5F-CBC4E7D37D61}" destId="{30BA6ECD-D864-4B23-9D5D-EC771AB4A293}" srcOrd="4" destOrd="0" presId="urn:microsoft.com/office/officeart/2005/8/layout/hProcess9"/>
    <dgm:cxn modelId="{D30D1BB9-E3DC-4C83-9FDD-947D53160F24}" type="presParOf" srcId="{D22219CE-4ED8-4B84-AC5F-CBC4E7D37D61}" destId="{D670DFDD-A5AC-49CF-A768-72C273D6515B}" srcOrd="5" destOrd="0" presId="urn:microsoft.com/office/officeart/2005/8/layout/hProcess9"/>
    <dgm:cxn modelId="{22E4488C-B47F-4292-9D0A-17DE36263727}" type="presParOf" srcId="{D22219CE-4ED8-4B84-AC5F-CBC4E7D37D61}" destId="{47A52179-A1D0-4B3D-AD44-DF24758D6C10}" srcOrd="6" destOrd="0" presId="urn:microsoft.com/office/officeart/2005/8/layout/hProcess9"/>
    <dgm:cxn modelId="{2A3E7C50-7BFB-42EE-ADC2-ACA5465DA7DD}" type="presParOf" srcId="{D22219CE-4ED8-4B84-AC5F-CBC4E7D37D61}" destId="{DD5CCD88-697A-430E-AF7A-54CF5EEBA2AA}" srcOrd="7" destOrd="0" presId="urn:microsoft.com/office/officeart/2005/8/layout/hProcess9"/>
    <dgm:cxn modelId="{FDCC715C-4DE8-4C92-85CA-EC6DB18C30CE}" type="presParOf" srcId="{D22219CE-4ED8-4B84-AC5F-CBC4E7D37D61}" destId="{2C187DB9-12FB-4AEC-9DD5-647B7C974EBA}" srcOrd="8" destOrd="0" presId="urn:microsoft.com/office/officeart/2005/8/layout/hProcess9"/>
    <dgm:cxn modelId="{B9FD51C8-4BEE-4951-BF88-42D892E1B553}" type="presParOf" srcId="{D22219CE-4ED8-4B84-AC5F-CBC4E7D37D61}" destId="{01C6D5A3-DB47-4D10-B30F-4FDF8983D18B}" srcOrd="9" destOrd="0" presId="urn:microsoft.com/office/officeart/2005/8/layout/hProcess9"/>
    <dgm:cxn modelId="{9E8E4F2C-A0F6-4B8A-B7C3-E3A5A953A441}" type="presParOf" srcId="{D22219CE-4ED8-4B84-AC5F-CBC4E7D37D61}" destId="{0D7F6224-46C9-4378-8FB0-BC18B7B8B2E9}" srcOrd="10" destOrd="0" presId="urn:microsoft.com/office/officeart/2005/8/layout/hProcess9"/>
    <dgm:cxn modelId="{1B3C6465-3BF7-4ABA-B283-938B24372D8A}" type="presParOf" srcId="{D22219CE-4ED8-4B84-AC5F-CBC4E7D37D61}" destId="{5A39F658-4842-4878-AE39-117E62183E90}" srcOrd="11" destOrd="0" presId="urn:microsoft.com/office/officeart/2005/8/layout/hProcess9"/>
    <dgm:cxn modelId="{B1115E89-F50C-4BA8-8C52-654AE1B18558}" type="presParOf" srcId="{D22219CE-4ED8-4B84-AC5F-CBC4E7D37D61}" destId="{7DDA8AF3-1B1A-403B-B65A-B2C341D59AB2}"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3713"/>
          </a:xfrm>
          <a:prstGeom prst="rect">
            <a:avLst/>
          </a:prstGeom>
        </p:spPr>
        <p:txBody>
          <a:bodyPr vert="horz" lIns="91440" tIns="45720" rIns="91440" bIns="45720" rtlCol="0"/>
          <a:lstStyle>
            <a:lvl1pPr algn="r">
              <a:defRPr sz="1200"/>
            </a:lvl1pPr>
          </a:lstStyle>
          <a:p>
            <a:fld id="{98AF55CF-8CF6-4296-96A7-1BDBDB4209C3}" type="datetimeFigureOut">
              <a:rPr lang="en-GB" smtClean="0"/>
              <a:t>27/11/2018</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73A114E1-3B9F-4680-9B1F-115BE962F91A}" type="slidenum">
              <a:rPr lang="en-GB" smtClean="0"/>
              <a:t>‹#›</a:t>
            </a:fld>
            <a:endParaRPr lang="en-GB"/>
          </a:p>
        </p:txBody>
      </p:sp>
    </p:spTree>
    <p:extLst>
      <p:ext uri="{BB962C8B-B14F-4D97-AF65-F5344CB8AC3E}">
        <p14:creationId xmlns:p14="http://schemas.microsoft.com/office/powerpoint/2010/main" val="979519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C14F066-4B03-C04B-941E-36480000FC16}" type="datetimeFigureOut">
              <a:rPr lang="en-US" smtClean="0"/>
              <a:t>11/27/2018</a:t>
            </a:fld>
            <a:endParaRPr lang="en-US"/>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B477DB04-348B-5344-BCA8-9EDCC1A1224B}" type="slidenum">
              <a:rPr lang="en-US" smtClean="0"/>
              <a:t>‹#›</a:t>
            </a:fld>
            <a:endParaRPr lang="en-US"/>
          </a:p>
        </p:txBody>
      </p:sp>
    </p:spTree>
    <p:extLst>
      <p:ext uri="{BB962C8B-B14F-4D97-AF65-F5344CB8AC3E}">
        <p14:creationId xmlns:p14="http://schemas.microsoft.com/office/powerpoint/2010/main" val="14055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does this relate specifically to Major Trauma?</a:t>
            </a:r>
          </a:p>
          <a:p>
            <a:r>
              <a:rPr lang="en-GB" dirty="0" smtClean="0"/>
              <a:t>What do we do to</a:t>
            </a:r>
            <a:r>
              <a:rPr lang="en-GB" baseline="0" dirty="0" smtClean="0"/>
              <a:t> ensure clinical governance?</a:t>
            </a:r>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5</a:t>
            </a:fld>
            <a:endParaRPr lang="en-US"/>
          </a:p>
        </p:txBody>
      </p:sp>
    </p:spTree>
    <p:extLst>
      <p:ext uri="{BB962C8B-B14F-4D97-AF65-F5344CB8AC3E}">
        <p14:creationId xmlns:p14="http://schemas.microsoft.com/office/powerpoint/2010/main" val="15689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collection</a:t>
            </a:r>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11</a:t>
            </a:fld>
            <a:endParaRPr lang="en-US"/>
          </a:p>
        </p:txBody>
      </p:sp>
    </p:spTree>
    <p:extLst>
      <p:ext uri="{BB962C8B-B14F-4D97-AF65-F5344CB8AC3E}">
        <p14:creationId xmlns:p14="http://schemas.microsoft.com/office/powerpoint/2010/main" val="380454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Ambulance services in London are currently commissioned locally with Brent CCG acting as lead commissioner for 32 groups across the city</a:t>
            </a:r>
          </a:p>
          <a:p>
            <a:r>
              <a:rPr lang="en-GB" dirty="0" smtClean="0"/>
              <a:t>MT is specialist commissioning- not for trauma</a:t>
            </a:r>
            <a:r>
              <a:rPr lang="en-GB" baseline="0" dirty="0" smtClean="0"/>
              <a:t> units</a:t>
            </a:r>
            <a:endParaRPr lang="en-GB" dirty="0" smtClean="0"/>
          </a:p>
          <a:p>
            <a:r>
              <a:rPr lang="en-GB" dirty="0" smtClean="0"/>
              <a:t>Adult critical care services</a:t>
            </a:r>
            <a:r>
              <a:rPr lang="en-GB" baseline="0" dirty="0" smtClean="0"/>
              <a:t> </a:t>
            </a:r>
            <a:r>
              <a:rPr lang="en-GB" dirty="0" smtClean="0"/>
              <a:t>are jointly commissioned by both NHS England and by Clinical Commissioning Groups (CCGs).</a:t>
            </a:r>
          </a:p>
          <a:p>
            <a:r>
              <a:rPr lang="en-GB" dirty="0" smtClean="0"/>
              <a:t>SCI</a:t>
            </a:r>
            <a:r>
              <a:rPr lang="en-GB" baseline="0" dirty="0" smtClean="0"/>
              <a:t> rehab specialist commissioning by NHS England</a:t>
            </a:r>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18</a:t>
            </a:fld>
            <a:endParaRPr lang="en-US"/>
          </a:p>
        </p:txBody>
      </p:sp>
    </p:spTree>
    <p:extLst>
      <p:ext uri="{BB962C8B-B14F-4D97-AF65-F5344CB8AC3E}">
        <p14:creationId xmlns:p14="http://schemas.microsoft.com/office/powerpoint/2010/main" val="21207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41363"/>
            <a:ext cx="4935538" cy="3703637"/>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957A7B8-EAD2-9846-9761-91C91B5D58B6}" type="slidenum">
              <a:rPr lang="en-US" smtClean="0"/>
              <a:t>22</a:t>
            </a:fld>
            <a:endParaRPr lang="en-US" dirty="0"/>
          </a:p>
        </p:txBody>
      </p:sp>
    </p:spTree>
    <p:extLst>
      <p:ext uri="{BB962C8B-B14F-4D97-AF65-F5344CB8AC3E}">
        <p14:creationId xmlns:p14="http://schemas.microsoft.com/office/powerpoint/2010/main" val="161188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AHPs into Action is a national framework and programme of work focusing on the role of Allied Health Professionals (AHPs) in transforming health, care and wellbeing.</a:t>
            </a:r>
          </a:p>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23</a:t>
            </a:fld>
            <a:endParaRPr lang="en-US"/>
          </a:p>
        </p:txBody>
      </p:sp>
    </p:spTree>
    <p:extLst>
      <p:ext uri="{BB962C8B-B14F-4D97-AF65-F5344CB8AC3E}">
        <p14:creationId xmlns:p14="http://schemas.microsoft.com/office/powerpoint/2010/main" val="172641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in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A1DFE72-60D9-B641-AC2D-17DB97FB245F}"/>
              </a:ext>
            </a:extLst>
          </p:cNvPr>
          <p:cNvSpPr/>
          <p:nvPr userDrawn="1"/>
        </p:nvSpPr>
        <p:spPr>
          <a:xfrm>
            <a:off x="0" y="977154"/>
            <a:ext cx="9144000" cy="5880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9EB989CE-B041-2745-9FF4-24FB8B15C90B}"/>
              </a:ext>
            </a:extLst>
          </p:cNvPr>
          <p:cNvSpPr>
            <a:spLocks noGrp="1"/>
          </p:cNvSpPr>
          <p:nvPr>
            <p:ph type="body" idx="1" hasCustomPrompt="1"/>
          </p:nvPr>
        </p:nvSpPr>
        <p:spPr>
          <a:xfrm>
            <a:off x="293967" y="5346902"/>
            <a:ext cx="8606865" cy="308718"/>
          </a:xfrm>
        </p:spPr>
        <p:txBody>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Presenters name</a:t>
            </a:r>
          </a:p>
        </p:txBody>
      </p:sp>
      <p:sp>
        <p:nvSpPr>
          <p:cNvPr id="11" name="Text Placeholder 2">
            <a:extLst>
              <a:ext uri="{FF2B5EF4-FFF2-40B4-BE49-F238E27FC236}">
                <a16:creationId xmlns:a16="http://schemas.microsoft.com/office/drawing/2014/main" xmlns="" id="{8AA1B25C-225D-4F4C-8851-4B8C1026CBC9}"/>
              </a:ext>
            </a:extLst>
          </p:cNvPr>
          <p:cNvSpPr>
            <a:spLocks noGrp="1"/>
          </p:cNvSpPr>
          <p:nvPr>
            <p:ph type="body" idx="12" hasCustomPrompt="1"/>
          </p:nvPr>
        </p:nvSpPr>
        <p:spPr>
          <a:xfrm>
            <a:off x="293967" y="5678372"/>
            <a:ext cx="8606865" cy="308718"/>
          </a:xfrm>
        </p:spPr>
        <p:txBody>
          <a:bodyPr/>
          <a:lstStyle>
            <a:lvl1pPr marL="0" indent="0">
              <a:buNone/>
              <a:defRPr sz="18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Department</a:t>
            </a:r>
          </a:p>
        </p:txBody>
      </p:sp>
      <p:cxnSp>
        <p:nvCxnSpPr>
          <p:cNvPr id="15" name="Straight Connector 14">
            <a:extLst>
              <a:ext uri="{FF2B5EF4-FFF2-40B4-BE49-F238E27FC236}">
                <a16:creationId xmlns:a16="http://schemas.microsoft.com/office/drawing/2014/main" xmlns="" id="{72E0A4A9-93E4-1540-96FA-8435ABA8E496}"/>
              </a:ext>
            </a:extLst>
          </p:cNvPr>
          <p:cNvCxnSpPr/>
          <p:nvPr userDrawn="1"/>
        </p:nvCxnSpPr>
        <p:spPr>
          <a:xfrm flipH="1">
            <a:off x="295835" y="5230059"/>
            <a:ext cx="8631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5C22108D-B98C-194E-943A-5812FB2C94E8}"/>
              </a:ext>
            </a:extLst>
          </p:cNvPr>
          <p:cNvSpPr>
            <a:spLocks noGrp="1"/>
          </p:cNvSpPr>
          <p:nvPr>
            <p:ph type="title"/>
          </p:nvPr>
        </p:nvSpPr>
        <p:spPr>
          <a:xfrm>
            <a:off x="295835" y="1362635"/>
            <a:ext cx="8631144" cy="3787414"/>
          </a:xfrm>
        </p:spPr>
        <p:txBody>
          <a:bodyPr anchor="b">
            <a:normAutofit/>
          </a:bodyPr>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0749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xmlns="" id="{0D1FF15F-B2F5-0B49-AB84-E13028E28E9F}"/>
              </a:ext>
            </a:extLst>
          </p:cNvPr>
          <p:cNvSpPr>
            <a:spLocks noGrp="1"/>
          </p:cNvSpPr>
          <p:nvPr>
            <p:ph idx="1"/>
          </p:nvPr>
        </p:nvSpPr>
        <p:spPr>
          <a:xfrm>
            <a:off x="295835" y="1574603"/>
            <a:ext cx="3998373" cy="47295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xmlns=""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4DDA4981-FF6F-6246-8750-C4393E7F1EB6}"/>
              </a:ext>
            </a:extLst>
          </p:cNvPr>
          <p:cNvSpPr>
            <a:spLocks noGrp="1"/>
          </p:cNvSpPr>
          <p:nvPr>
            <p:ph idx="12"/>
          </p:nvPr>
        </p:nvSpPr>
        <p:spPr>
          <a:xfrm>
            <a:off x="4928606" y="1574603"/>
            <a:ext cx="3998373" cy="47295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986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DC84E742-0365-5246-81F3-7CBB62F98B99}"/>
              </a:ext>
            </a:extLst>
          </p:cNvPr>
          <p:cNvSpPr>
            <a:spLocks noGrp="1"/>
          </p:cNvSpPr>
          <p:nvPr>
            <p:ph type="pic" sz="quarter" idx="13"/>
          </p:nvPr>
        </p:nvSpPr>
        <p:spPr>
          <a:xfrm>
            <a:off x="5036656" y="2049403"/>
            <a:ext cx="3572101" cy="3649075"/>
          </a:xfrm>
          <a:solidFill>
            <a:schemeClr val="bg1"/>
          </a:solidFill>
          <a:ln w="190500">
            <a:solidFill>
              <a:schemeClr val="bg1">
                <a:lumMod val="95000"/>
              </a:schemeClr>
            </a:solidFill>
            <a:miter lim="800000"/>
          </a:ln>
          <a:effectLst>
            <a:outerShdw blurRad="101600" dist="76200" dir="2700000" algn="tl" rotWithShape="0">
              <a:prstClr val="black">
                <a:alpha val="20000"/>
              </a:prstClr>
            </a:outerShdw>
          </a:effectLst>
        </p:spPr>
        <p:txBody>
          <a:bodyPr/>
          <a:lstStyle/>
          <a:p>
            <a:endParaRPr lang="en-US"/>
          </a:p>
        </p:txBody>
      </p:sp>
      <p:sp>
        <p:nvSpPr>
          <p:cNvPr id="2" name="Title 1">
            <a:extLst>
              <a:ext uri="{FF2B5EF4-FFF2-40B4-BE49-F238E27FC236}">
                <a16:creationId xmlns:a16="http://schemas.microsoft.com/office/drawing/2014/main" xmlns=""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cxnSp>
        <p:nvCxnSpPr>
          <p:cNvPr id="7" name="Straight Connector 6">
            <a:extLst>
              <a:ext uri="{FF2B5EF4-FFF2-40B4-BE49-F238E27FC236}">
                <a16:creationId xmlns:a16="http://schemas.microsoft.com/office/drawing/2014/main" xmlns=""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4DDA4981-FF6F-6246-8750-C4393E7F1EB6}"/>
              </a:ext>
            </a:extLst>
          </p:cNvPr>
          <p:cNvSpPr>
            <a:spLocks noGrp="1"/>
          </p:cNvSpPr>
          <p:nvPr>
            <p:ph idx="12" hasCustomPrompt="1"/>
          </p:nvPr>
        </p:nvSpPr>
        <p:spPr>
          <a:xfrm>
            <a:off x="295835" y="1952767"/>
            <a:ext cx="4160662" cy="3842349"/>
          </a:xfrm>
        </p:spPr>
        <p:txBody>
          <a:bodyPr anchor="t" anchorCtr="0">
            <a:normAutofit/>
          </a:bodyPr>
          <a:lstStyle>
            <a:lvl1pPr marL="0" indent="0" algn="l">
              <a:buNone/>
              <a:defRPr sz="2100" i="0">
                <a:solidFill>
                  <a:schemeClr val="tx1"/>
                </a:solidFill>
              </a:defRPr>
            </a:lvl1pPr>
            <a:lvl2pPr>
              <a:defRPr sz="2000" i="1">
                <a:solidFill>
                  <a:schemeClr val="tx2"/>
                </a:solidFill>
              </a:defRPr>
            </a:lvl2pPr>
            <a:lvl3pPr>
              <a:defRPr sz="2000" i="1">
                <a:solidFill>
                  <a:schemeClr val="tx2"/>
                </a:solidFill>
              </a:defRPr>
            </a:lvl3pPr>
            <a:lvl4pPr>
              <a:defRPr sz="2000" i="1">
                <a:solidFill>
                  <a:schemeClr val="tx2"/>
                </a:solidFill>
              </a:defRPr>
            </a:lvl4pPr>
            <a:lvl5pPr>
              <a:defRPr sz="2000" i="1">
                <a:solidFill>
                  <a:schemeClr val="tx2"/>
                </a:solidFill>
              </a:defRPr>
            </a:lvl5pPr>
          </a:lstStyle>
          <a:p>
            <a:pPr lvl="0"/>
            <a:r>
              <a:rPr lang="en-US" dirty="0"/>
              <a:t>Quote to go here…</a:t>
            </a:r>
          </a:p>
        </p:txBody>
      </p:sp>
    </p:spTree>
    <p:extLst>
      <p:ext uri="{BB962C8B-B14F-4D97-AF65-F5344CB8AC3E}">
        <p14:creationId xmlns:p14="http://schemas.microsoft.com/office/powerpoint/2010/main" val="257122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ust in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0E16C-61CA-C24C-93F1-3689FCBAE74C}"/>
              </a:ext>
            </a:extLst>
          </p:cNvPr>
          <p:cNvSpPr>
            <a:spLocks noGrp="1"/>
          </p:cNvSpPr>
          <p:nvPr>
            <p:ph type="title"/>
          </p:nvPr>
        </p:nvSpPr>
        <p:spPr>
          <a:xfrm>
            <a:off x="295835" y="365127"/>
            <a:ext cx="6140824" cy="903604"/>
          </a:xfrm>
        </p:spPr>
        <p:txBody>
          <a:bodyPr>
            <a:normAutofit/>
          </a:bodyPr>
          <a:lstStyle>
            <a:lvl1pPr>
              <a:defRPr sz="2800"/>
            </a:lvl1pPr>
          </a:lstStyle>
          <a:p>
            <a:r>
              <a:rPr lang="en-US" dirty="0"/>
              <a:t>Click to edit Master title style</a:t>
            </a:r>
          </a:p>
        </p:txBody>
      </p:sp>
      <p:cxnSp>
        <p:nvCxnSpPr>
          <p:cNvPr id="7" name="Straight Connector 6">
            <a:extLst>
              <a:ext uri="{FF2B5EF4-FFF2-40B4-BE49-F238E27FC236}">
                <a16:creationId xmlns:a16="http://schemas.microsoft.com/office/drawing/2014/main" xmlns=""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xmlns="" id="{C1408897-7A68-FD4F-BF1B-FD275CCF0E4B}"/>
              </a:ext>
            </a:extLst>
          </p:cNvPr>
          <p:cNvSpPr>
            <a:spLocks noGrp="1"/>
          </p:cNvSpPr>
          <p:nvPr>
            <p:ph type="pic" sz="quarter" idx="12"/>
          </p:nvPr>
        </p:nvSpPr>
        <p:spPr>
          <a:xfrm>
            <a:off x="295275" y="1589088"/>
            <a:ext cx="2619375" cy="1828482"/>
          </a:xfrm>
        </p:spPr>
        <p:txBody>
          <a:bodyPr/>
          <a:lstStyle/>
          <a:p>
            <a:endParaRPr lang="en-US" dirty="0"/>
          </a:p>
        </p:txBody>
      </p:sp>
      <p:sp>
        <p:nvSpPr>
          <p:cNvPr id="10" name="Picture Placeholder 8">
            <a:extLst>
              <a:ext uri="{FF2B5EF4-FFF2-40B4-BE49-F238E27FC236}">
                <a16:creationId xmlns:a16="http://schemas.microsoft.com/office/drawing/2014/main" xmlns="" id="{F062C927-179E-D34C-BEEB-0716FD01467E}"/>
              </a:ext>
            </a:extLst>
          </p:cNvPr>
          <p:cNvSpPr>
            <a:spLocks noGrp="1"/>
          </p:cNvSpPr>
          <p:nvPr>
            <p:ph type="pic" sz="quarter" idx="13"/>
          </p:nvPr>
        </p:nvSpPr>
        <p:spPr>
          <a:xfrm>
            <a:off x="3335655" y="1589088"/>
            <a:ext cx="2619375" cy="1828482"/>
          </a:xfrm>
        </p:spPr>
        <p:txBody>
          <a:bodyPr/>
          <a:lstStyle/>
          <a:p>
            <a:endParaRPr lang="en-US" dirty="0"/>
          </a:p>
        </p:txBody>
      </p:sp>
      <p:sp>
        <p:nvSpPr>
          <p:cNvPr id="11" name="Picture Placeholder 8">
            <a:extLst>
              <a:ext uri="{FF2B5EF4-FFF2-40B4-BE49-F238E27FC236}">
                <a16:creationId xmlns:a16="http://schemas.microsoft.com/office/drawing/2014/main" xmlns="" id="{9F855334-3BB3-6C4C-AD11-5BCD032948BC}"/>
              </a:ext>
            </a:extLst>
          </p:cNvPr>
          <p:cNvSpPr>
            <a:spLocks noGrp="1"/>
          </p:cNvSpPr>
          <p:nvPr>
            <p:ph type="pic" sz="quarter" idx="14"/>
          </p:nvPr>
        </p:nvSpPr>
        <p:spPr>
          <a:xfrm>
            <a:off x="6273165" y="1589088"/>
            <a:ext cx="2619375" cy="1828482"/>
          </a:xfrm>
        </p:spPr>
        <p:txBody>
          <a:bodyPr/>
          <a:lstStyle/>
          <a:p>
            <a:endParaRPr lang="en-US" dirty="0"/>
          </a:p>
        </p:txBody>
      </p:sp>
      <p:sp>
        <p:nvSpPr>
          <p:cNvPr id="12" name="Picture Placeholder 8">
            <a:extLst>
              <a:ext uri="{FF2B5EF4-FFF2-40B4-BE49-F238E27FC236}">
                <a16:creationId xmlns:a16="http://schemas.microsoft.com/office/drawing/2014/main" xmlns="" id="{0A56EBB6-5EE4-9C49-96AB-32C95C4D646A}"/>
              </a:ext>
            </a:extLst>
          </p:cNvPr>
          <p:cNvSpPr>
            <a:spLocks noGrp="1"/>
          </p:cNvSpPr>
          <p:nvPr>
            <p:ph type="pic" sz="quarter" idx="15"/>
          </p:nvPr>
        </p:nvSpPr>
        <p:spPr>
          <a:xfrm>
            <a:off x="1781175" y="3703638"/>
            <a:ext cx="2619375" cy="1828482"/>
          </a:xfrm>
        </p:spPr>
        <p:txBody>
          <a:bodyPr/>
          <a:lstStyle/>
          <a:p>
            <a:endParaRPr lang="en-US" dirty="0"/>
          </a:p>
        </p:txBody>
      </p:sp>
      <p:sp>
        <p:nvSpPr>
          <p:cNvPr id="13" name="Picture Placeholder 8">
            <a:extLst>
              <a:ext uri="{FF2B5EF4-FFF2-40B4-BE49-F238E27FC236}">
                <a16:creationId xmlns:a16="http://schemas.microsoft.com/office/drawing/2014/main" xmlns="" id="{33B0FBA2-ED2E-AB42-B482-0D539827CBAA}"/>
              </a:ext>
            </a:extLst>
          </p:cNvPr>
          <p:cNvSpPr>
            <a:spLocks noGrp="1"/>
          </p:cNvSpPr>
          <p:nvPr>
            <p:ph type="pic" sz="quarter" idx="16"/>
          </p:nvPr>
        </p:nvSpPr>
        <p:spPr>
          <a:xfrm>
            <a:off x="4821555" y="3703638"/>
            <a:ext cx="2619375" cy="1828482"/>
          </a:xfrm>
        </p:spPr>
        <p:txBody>
          <a:bodyPr/>
          <a:lstStyle/>
          <a:p>
            <a:endParaRPr lang="en-US" dirty="0"/>
          </a:p>
        </p:txBody>
      </p:sp>
    </p:spTree>
    <p:extLst>
      <p:ext uri="{BB962C8B-B14F-4D97-AF65-F5344CB8AC3E}">
        <p14:creationId xmlns:p14="http://schemas.microsoft.com/office/powerpoint/2010/main" val="3531456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 / Contact detail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3D2D1D2-09BD-A349-8CC3-FD31FAF43AAF}"/>
              </a:ext>
            </a:extLst>
          </p:cNvPr>
          <p:cNvPicPr>
            <a:picLocks noChangeAspect="1"/>
          </p:cNvPicPr>
          <p:nvPr userDrawn="1"/>
        </p:nvPicPr>
        <p:blipFill rotWithShape="1">
          <a:blip r:embed="rId2"/>
          <a:srcRect t="6358" r="4640" b="18998"/>
          <a:stretch/>
        </p:blipFill>
        <p:spPr>
          <a:xfrm>
            <a:off x="1394732" y="1538212"/>
            <a:ext cx="6238102" cy="4627623"/>
          </a:xfrm>
          <a:prstGeom prst="rect">
            <a:avLst/>
          </a:prstGeom>
        </p:spPr>
      </p:pic>
      <p:sp>
        <p:nvSpPr>
          <p:cNvPr id="2" name="Title 1">
            <a:extLst>
              <a:ext uri="{FF2B5EF4-FFF2-40B4-BE49-F238E27FC236}">
                <a16:creationId xmlns:a16="http://schemas.microsoft.com/office/drawing/2014/main" xmlns=""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cxnSp>
        <p:nvCxnSpPr>
          <p:cNvPr id="7" name="Straight Connector 6">
            <a:extLst>
              <a:ext uri="{FF2B5EF4-FFF2-40B4-BE49-F238E27FC236}">
                <a16:creationId xmlns:a16="http://schemas.microsoft.com/office/drawing/2014/main" xmlns=""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xmlns="" id="{67DF11B7-6323-D54E-A7FD-97D4375F39D2}"/>
              </a:ext>
            </a:extLst>
          </p:cNvPr>
          <p:cNvSpPr>
            <a:spLocks noGrp="1"/>
          </p:cNvSpPr>
          <p:nvPr>
            <p:ph sz="quarter" idx="12" hasCustomPrompt="1"/>
          </p:nvPr>
        </p:nvSpPr>
        <p:spPr>
          <a:xfrm>
            <a:off x="295834" y="6437088"/>
            <a:ext cx="6865361" cy="346509"/>
          </a:xfrm>
          <a:noFill/>
        </p:spPr>
        <p:txBody>
          <a:bodyPr>
            <a:normAutofit/>
          </a:bodyPr>
          <a:lstStyle>
            <a:lvl1pPr marL="0" indent="0">
              <a:buNone/>
              <a:defRPr sz="1400"/>
            </a:lvl1pPr>
          </a:lstStyle>
          <a:p>
            <a:pPr lvl="0"/>
            <a:r>
              <a:rPr lang="en-US" dirty="0" err="1"/>
              <a:t>your-name-here@imperial.nhs.uk</a:t>
            </a:r>
            <a:r>
              <a:rPr lang="en-US" dirty="0"/>
              <a:t> | </a:t>
            </a:r>
            <a:r>
              <a:rPr lang="en-US" dirty="0" err="1"/>
              <a:t>www.imperial.nhs.uk</a:t>
            </a:r>
            <a:endParaRPr lang="en-US" dirty="0"/>
          </a:p>
        </p:txBody>
      </p:sp>
    </p:spTree>
    <p:extLst>
      <p:ext uri="{BB962C8B-B14F-4D97-AF65-F5344CB8AC3E}">
        <p14:creationId xmlns:p14="http://schemas.microsoft.com/office/powerpoint/2010/main" val="334540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7054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r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9D83930-B9C5-7442-A57F-529395682A9B}"/>
              </a:ext>
            </a:extLst>
          </p:cNvPr>
          <p:cNvPicPr>
            <a:picLocks noChangeAspect="1"/>
          </p:cNvPicPr>
          <p:nvPr userDrawn="1"/>
        </p:nvPicPr>
        <p:blipFill rotWithShape="1">
          <a:blip r:embed="rId2">
            <a:alphaModFix amt="80000"/>
          </a:blip>
          <a:srcRect b="1677"/>
          <a:stretch/>
        </p:blipFill>
        <p:spPr>
          <a:xfrm>
            <a:off x="0" y="977527"/>
            <a:ext cx="9144000" cy="5880473"/>
          </a:xfrm>
          <a:prstGeom prst="rect">
            <a:avLst/>
          </a:prstGeom>
        </p:spPr>
      </p:pic>
      <p:sp>
        <p:nvSpPr>
          <p:cNvPr id="3" name="Text Placeholder 2">
            <a:extLst>
              <a:ext uri="{FF2B5EF4-FFF2-40B4-BE49-F238E27FC236}">
                <a16:creationId xmlns:a16="http://schemas.microsoft.com/office/drawing/2014/main" xmlns="" id="{9EB989CE-B041-2745-9FF4-24FB8B15C90B}"/>
              </a:ext>
            </a:extLst>
          </p:cNvPr>
          <p:cNvSpPr>
            <a:spLocks noGrp="1"/>
          </p:cNvSpPr>
          <p:nvPr>
            <p:ph type="body" idx="1" hasCustomPrompt="1"/>
          </p:nvPr>
        </p:nvSpPr>
        <p:spPr>
          <a:xfrm>
            <a:off x="293967" y="5346902"/>
            <a:ext cx="8606865" cy="308718"/>
          </a:xfrm>
        </p:spPr>
        <p:txBody>
          <a:bodyPr/>
          <a:lstStyle>
            <a:lvl1pPr marL="0" indent="0">
              <a:buNone/>
              <a:defRPr sz="1800" b="1">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Presenters name</a:t>
            </a:r>
          </a:p>
        </p:txBody>
      </p:sp>
      <p:sp>
        <p:nvSpPr>
          <p:cNvPr id="11" name="Text Placeholder 2">
            <a:extLst>
              <a:ext uri="{FF2B5EF4-FFF2-40B4-BE49-F238E27FC236}">
                <a16:creationId xmlns:a16="http://schemas.microsoft.com/office/drawing/2014/main" xmlns="" id="{8AA1B25C-225D-4F4C-8851-4B8C1026CBC9}"/>
              </a:ext>
            </a:extLst>
          </p:cNvPr>
          <p:cNvSpPr>
            <a:spLocks noGrp="1"/>
          </p:cNvSpPr>
          <p:nvPr>
            <p:ph type="body" idx="12" hasCustomPrompt="1"/>
          </p:nvPr>
        </p:nvSpPr>
        <p:spPr>
          <a:xfrm>
            <a:off x="293967" y="5678372"/>
            <a:ext cx="8606865" cy="308718"/>
          </a:xfrm>
        </p:spPr>
        <p:txBody>
          <a:bodyPr/>
          <a:lstStyle>
            <a:lvl1pPr marL="0" indent="0">
              <a:buNone/>
              <a:defRPr sz="18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Department</a:t>
            </a:r>
          </a:p>
        </p:txBody>
      </p:sp>
      <p:cxnSp>
        <p:nvCxnSpPr>
          <p:cNvPr id="15" name="Straight Connector 14">
            <a:extLst>
              <a:ext uri="{FF2B5EF4-FFF2-40B4-BE49-F238E27FC236}">
                <a16:creationId xmlns:a16="http://schemas.microsoft.com/office/drawing/2014/main" xmlns="" id="{72E0A4A9-93E4-1540-96FA-8435ABA8E496}"/>
              </a:ext>
            </a:extLst>
          </p:cNvPr>
          <p:cNvCxnSpPr/>
          <p:nvPr userDrawn="1"/>
        </p:nvCxnSpPr>
        <p:spPr>
          <a:xfrm flipH="1">
            <a:off x="295835" y="5230059"/>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94BF170B-5079-334C-82BC-874C3F04EEB7}"/>
              </a:ext>
            </a:extLst>
          </p:cNvPr>
          <p:cNvSpPr>
            <a:spLocks noGrp="1"/>
          </p:cNvSpPr>
          <p:nvPr>
            <p:ph type="title"/>
          </p:nvPr>
        </p:nvSpPr>
        <p:spPr>
          <a:xfrm>
            <a:off x="295835" y="1362635"/>
            <a:ext cx="8631144" cy="3787414"/>
          </a:xfrm>
        </p:spPr>
        <p:txBody>
          <a:bodyPr anchor="b">
            <a:normAutofit/>
          </a:bodyPr>
          <a:lstStyle>
            <a:lvl1pPr>
              <a:defRPr sz="4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80563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out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D1BB92C-D65C-D74E-9DB4-FD6EA49AED2A}"/>
              </a:ext>
            </a:extLst>
          </p:cNvPr>
          <p:cNvSpPr/>
          <p:nvPr userDrawn="1"/>
        </p:nvSpPr>
        <p:spPr>
          <a:xfrm>
            <a:off x="0" y="977154"/>
            <a:ext cx="9144000" cy="5880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D92C63B3-2CF1-F34C-A152-DCA15C2D4FE4}"/>
              </a:ext>
            </a:extLst>
          </p:cNvPr>
          <p:cNvSpPr>
            <a:spLocks noGrp="1"/>
          </p:cNvSpPr>
          <p:nvPr>
            <p:ph type="title"/>
          </p:nvPr>
        </p:nvSpPr>
        <p:spPr>
          <a:xfrm>
            <a:off x="295835" y="1362635"/>
            <a:ext cx="8631144" cy="3787414"/>
          </a:xfrm>
        </p:spPr>
        <p:txBody>
          <a:bodyPr anchor="b">
            <a:normAutofit/>
          </a:bodyPr>
          <a:lstStyle>
            <a:lvl1pPr>
              <a:defRPr sz="4000">
                <a:solidFill>
                  <a:schemeClr val="bg1"/>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xmlns="" id="{CD54C2FF-7301-A144-864B-498CF5C76C16}"/>
              </a:ext>
            </a:extLst>
          </p:cNvPr>
          <p:cNvSpPr>
            <a:spLocks noGrp="1"/>
          </p:cNvSpPr>
          <p:nvPr>
            <p:ph type="body" idx="1"/>
          </p:nvPr>
        </p:nvSpPr>
        <p:spPr>
          <a:xfrm>
            <a:off x="295835" y="5337373"/>
            <a:ext cx="8606865" cy="9398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13" name="Straight Connector 12">
            <a:extLst>
              <a:ext uri="{FF2B5EF4-FFF2-40B4-BE49-F238E27FC236}">
                <a16:creationId xmlns:a16="http://schemas.microsoft.com/office/drawing/2014/main" xmlns="" id="{BE97C4F4-DD16-2A4A-82AA-A1F6B76D8C19}"/>
              </a:ext>
            </a:extLst>
          </p:cNvPr>
          <p:cNvCxnSpPr/>
          <p:nvPr userDrawn="1"/>
        </p:nvCxnSpPr>
        <p:spPr>
          <a:xfrm flipH="1">
            <a:off x="295835" y="5230059"/>
            <a:ext cx="8631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95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EC7E304-B56C-2D48-BF48-4D5E2ADCD9FB}"/>
              </a:ext>
            </a:extLst>
          </p:cNvPr>
          <p:cNvPicPr>
            <a:picLocks noChangeAspect="1"/>
          </p:cNvPicPr>
          <p:nvPr userDrawn="1"/>
        </p:nvPicPr>
        <p:blipFill rotWithShape="1">
          <a:blip r:embed="rId2"/>
          <a:srcRect t="152" b="1"/>
          <a:stretch/>
        </p:blipFill>
        <p:spPr>
          <a:xfrm>
            <a:off x="0" y="977154"/>
            <a:ext cx="9144000" cy="5880846"/>
          </a:xfrm>
          <a:prstGeom prst="rect">
            <a:avLst/>
          </a:prstGeom>
        </p:spPr>
      </p:pic>
      <p:sp>
        <p:nvSpPr>
          <p:cNvPr id="2" name="Title 1">
            <a:extLst>
              <a:ext uri="{FF2B5EF4-FFF2-40B4-BE49-F238E27FC236}">
                <a16:creationId xmlns:a16="http://schemas.microsoft.com/office/drawing/2014/main" xmlns="" id="{872B12C1-A002-4944-9E26-602DD707D381}"/>
              </a:ext>
            </a:extLst>
          </p:cNvPr>
          <p:cNvSpPr>
            <a:spLocks noGrp="1"/>
          </p:cNvSpPr>
          <p:nvPr>
            <p:ph type="title"/>
          </p:nvPr>
        </p:nvSpPr>
        <p:spPr>
          <a:xfrm>
            <a:off x="295835" y="1362635"/>
            <a:ext cx="8631144" cy="3787414"/>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9EB989CE-B041-2745-9FF4-24FB8B15C90B}"/>
              </a:ext>
            </a:extLst>
          </p:cNvPr>
          <p:cNvSpPr>
            <a:spLocks noGrp="1"/>
          </p:cNvSpPr>
          <p:nvPr>
            <p:ph type="body" idx="1"/>
          </p:nvPr>
        </p:nvSpPr>
        <p:spPr>
          <a:xfrm>
            <a:off x="295835" y="5337373"/>
            <a:ext cx="8606865" cy="93980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9" name="Straight Connector 8">
            <a:extLst>
              <a:ext uri="{FF2B5EF4-FFF2-40B4-BE49-F238E27FC236}">
                <a16:creationId xmlns:a16="http://schemas.microsoft.com/office/drawing/2014/main" xmlns="" id="{97947C06-7A75-EC4B-9C81-A443BF84DACC}"/>
              </a:ext>
            </a:extLst>
          </p:cNvPr>
          <p:cNvCxnSpPr/>
          <p:nvPr userDrawn="1"/>
        </p:nvCxnSpPr>
        <p:spPr>
          <a:xfrm flipH="1">
            <a:off x="295835" y="5230059"/>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40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1DAFB370-9385-1F43-BE59-C203ED96E2E6}"/>
              </a:ext>
            </a:extLst>
          </p:cNvPr>
          <p:cNvSpPr>
            <a:spLocks noGrp="1"/>
          </p:cNvSpPr>
          <p:nvPr>
            <p:ph idx="1"/>
          </p:nvPr>
        </p:nvSpPr>
        <p:spPr>
          <a:xfrm>
            <a:off x="1912027" y="1632131"/>
            <a:ext cx="7014951" cy="495908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xmlns="" id="{AB4A46B8-AAB9-7344-9B97-335A36146215}"/>
              </a:ext>
            </a:extLst>
          </p:cNvPr>
          <p:cNvSpPr>
            <a:spLocks noGrp="1"/>
          </p:cNvSpPr>
          <p:nvPr>
            <p:ph type="title" hasCustomPrompt="1"/>
          </p:nvPr>
        </p:nvSpPr>
        <p:spPr>
          <a:xfrm>
            <a:off x="295835" y="753316"/>
            <a:ext cx="6257365" cy="612026"/>
          </a:xfrm>
        </p:spPr>
        <p:txBody>
          <a:bodyPr>
            <a:normAutofit/>
          </a:bodyPr>
          <a:lstStyle>
            <a:lvl1pPr>
              <a:defRPr sz="2800"/>
            </a:lvl1pPr>
          </a:lstStyle>
          <a:p>
            <a:r>
              <a:rPr lang="en-US" dirty="0"/>
              <a:t>In this presentation</a:t>
            </a:r>
          </a:p>
        </p:txBody>
      </p:sp>
      <p:pic>
        <p:nvPicPr>
          <p:cNvPr id="13" name="Picture 12">
            <a:extLst>
              <a:ext uri="{FF2B5EF4-FFF2-40B4-BE49-F238E27FC236}">
                <a16:creationId xmlns:a16="http://schemas.microsoft.com/office/drawing/2014/main" xmlns="" id="{B90221E2-4939-F746-B12E-8581D87D7A74}"/>
              </a:ext>
            </a:extLst>
          </p:cNvPr>
          <p:cNvPicPr>
            <a:picLocks noChangeAspect="1"/>
          </p:cNvPicPr>
          <p:nvPr userDrawn="1"/>
        </p:nvPicPr>
        <p:blipFill rotWithShape="1">
          <a:blip r:embed="rId2"/>
          <a:srcRect l="45830" r="16043" b="7332"/>
          <a:stretch/>
        </p:blipFill>
        <p:spPr>
          <a:xfrm>
            <a:off x="0" y="1365343"/>
            <a:ext cx="1674797" cy="5492658"/>
          </a:xfrm>
          <a:prstGeom prst="rect">
            <a:avLst/>
          </a:prstGeom>
        </p:spPr>
      </p:pic>
      <p:cxnSp>
        <p:nvCxnSpPr>
          <p:cNvPr id="7" name="Straight Connector 6">
            <a:extLst>
              <a:ext uri="{FF2B5EF4-FFF2-40B4-BE49-F238E27FC236}">
                <a16:creationId xmlns:a16="http://schemas.microsoft.com/office/drawing/2014/main" xmlns="" id="{36B9A617-FBD9-7F4B-97E4-762DFA3420D5}"/>
              </a:ext>
            </a:extLst>
          </p:cNvPr>
          <p:cNvCxnSpPr>
            <a:cxnSpLocks/>
          </p:cNvCxnSpPr>
          <p:nvPr userDrawn="1"/>
        </p:nvCxnSpPr>
        <p:spPr>
          <a:xfrm flipH="1">
            <a:off x="0" y="1365342"/>
            <a:ext cx="89269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79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90221E2-4939-F746-B12E-8581D87D7A74}"/>
              </a:ext>
            </a:extLst>
          </p:cNvPr>
          <p:cNvPicPr>
            <a:picLocks noChangeAspect="1"/>
          </p:cNvPicPr>
          <p:nvPr userDrawn="1"/>
        </p:nvPicPr>
        <p:blipFill rotWithShape="1">
          <a:blip r:embed="rId2"/>
          <a:srcRect l="27359" t="1" r="21476" b="-6371"/>
          <a:stretch/>
        </p:blipFill>
        <p:spPr>
          <a:xfrm>
            <a:off x="753" y="1365342"/>
            <a:ext cx="1674044" cy="5880847"/>
          </a:xfrm>
          <a:prstGeom prst="rect">
            <a:avLst/>
          </a:prstGeom>
        </p:spPr>
      </p:pic>
      <p:sp>
        <p:nvSpPr>
          <p:cNvPr id="9" name="Content Placeholder 2">
            <a:extLst>
              <a:ext uri="{FF2B5EF4-FFF2-40B4-BE49-F238E27FC236}">
                <a16:creationId xmlns:a16="http://schemas.microsoft.com/office/drawing/2014/main" xmlns="" id="{C81FF8AA-D252-9346-8115-FF14F3E87733}"/>
              </a:ext>
            </a:extLst>
          </p:cNvPr>
          <p:cNvSpPr>
            <a:spLocks noGrp="1"/>
          </p:cNvSpPr>
          <p:nvPr>
            <p:ph idx="1"/>
          </p:nvPr>
        </p:nvSpPr>
        <p:spPr>
          <a:xfrm>
            <a:off x="1988141" y="1657140"/>
            <a:ext cx="6938837" cy="495908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xmlns="" id="{9733F501-B39D-0047-80FF-C807675F8360}"/>
              </a:ext>
            </a:extLst>
          </p:cNvPr>
          <p:cNvCxnSpPr>
            <a:cxnSpLocks/>
          </p:cNvCxnSpPr>
          <p:nvPr userDrawn="1"/>
        </p:nvCxnSpPr>
        <p:spPr>
          <a:xfrm flipH="1">
            <a:off x="0" y="1365342"/>
            <a:ext cx="89269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B4A46B8-AAB9-7344-9B97-335A36146215}"/>
              </a:ext>
            </a:extLst>
          </p:cNvPr>
          <p:cNvSpPr>
            <a:spLocks noGrp="1"/>
          </p:cNvSpPr>
          <p:nvPr>
            <p:ph type="title" hasCustomPrompt="1"/>
          </p:nvPr>
        </p:nvSpPr>
        <p:spPr>
          <a:xfrm>
            <a:off x="295835" y="753316"/>
            <a:ext cx="6257365" cy="612026"/>
          </a:xfrm>
        </p:spPr>
        <p:txBody>
          <a:bodyPr>
            <a:normAutofit/>
          </a:bodyPr>
          <a:lstStyle>
            <a:lvl1pPr>
              <a:defRPr sz="2800"/>
            </a:lvl1pPr>
          </a:lstStyle>
          <a:p>
            <a:r>
              <a:rPr lang="en-US" dirty="0"/>
              <a:t>In this presentation</a:t>
            </a:r>
          </a:p>
        </p:txBody>
      </p:sp>
    </p:spTree>
    <p:extLst>
      <p:ext uri="{BB962C8B-B14F-4D97-AF65-F5344CB8AC3E}">
        <p14:creationId xmlns:p14="http://schemas.microsoft.com/office/powerpoint/2010/main" val="280755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90221E2-4939-F746-B12E-8581D87D7A74}"/>
              </a:ext>
            </a:extLst>
          </p:cNvPr>
          <p:cNvPicPr>
            <a:picLocks noChangeAspect="1"/>
          </p:cNvPicPr>
          <p:nvPr userDrawn="1"/>
        </p:nvPicPr>
        <p:blipFill rotWithShape="1">
          <a:blip r:embed="rId2"/>
          <a:srcRect l="8790" t="1035" r="40242"/>
          <a:stretch/>
        </p:blipFill>
        <p:spPr>
          <a:xfrm>
            <a:off x="753" y="1365341"/>
            <a:ext cx="1674044" cy="5492657"/>
          </a:xfrm>
          <a:prstGeom prst="rect">
            <a:avLst/>
          </a:prstGeom>
        </p:spPr>
      </p:pic>
      <p:sp>
        <p:nvSpPr>
          <p:cNvPr id="9" name="Content Placeholder 2">
            <a:extLst>
              <a:ext uri="{FF2B5EF4-FFF2-40B4-BE49-F238E27FC236}">
                <a16:creationId xmlns:a16="http://schemas.microsoft.com/office/drawing/2014/main" xmlns="" id="{44305717-D513-2044-AEFF-DA4D06D67F39}"/>
              </a:ext>
            </a:extLst>
          </p:cNvPr>
          <p:cNvSpPr>
            <a:spLocks noGrp="1"/>
          </p:cNvSpPr>
          <p:nvPr>
            <p:ph idx="1"/>
          </p:nvPr>
        </p:nvSpPr>
        <p:spPr>
          <a:xfrm>
            <a:off x="1912027" y="1632128"/>
            <a:ext cx="7014951" cy="495908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xmlns="" id="{31900669-493C-6E43-B813-43FC1873760E}"/>
              </a:ext>
            </a:extLst>
          </p:cNvPr>
          <p:cNvCxnSpPr>
            <a:cxnSpLocks/>
          </p:cNvCxnSpPr>
          <p:nvPr userDrawn="1"/>
        </p:nvCxnSpPr>
        <p:spPr>
          <a:xfrm flipH="1">
            <a:off x="0" y="1365342"/>
            <a:ext cx="89269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B4A46B8-AAB9-7344-9B97-335A36146215}"/>
              </a:ext>
            </a:extLst>
          </p:cNvPr>
          <p:cNvSpPr>
            <a:spLocks noGrp="1"/>
          </p:cNvSpPr>
          <p:nvPr>
            <p:ph type="title" hasCustomPrompt="1"/>
          </p:nvPr>
        </p:nvSpPr>
        <p:spPr>
          <a:xfrm>
            <a:off x="295835" y="753316"/>
            <a:ext cx="6257365" cy="612026"/>
          </a:xfrm>
        </p:spPr>
        <p:txBody>
          <a:bodyPr>
            <a:normAutofit/>
          </a:bodyPr>
          <a:lstStyle>
            <a:lvl1pPr>
              <a:defRPr sz="2800"/>
            </a:lvl1pPr>
          </a:lstStyle>
          <a:p>
            <a:r>
              <a:rPr lang="en-US" dirty="0"/>
              <a:t>In this presentation</a:t>
            </a:r>
          </a:p>
        </p:txBody>
      </p:sp>
    </p:spTree>
    <p:extLst>
      <p:ext uri="{BB962C8B-B14F-4D97-AF65-F5344CB8AC3E}">
        <p14:creationId xmlns:p14="http://schemas.microsoft.com/office/powerpoint/2010/main" val="95342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xmlns="" id="{0D1FF15F-B2F5-0B49-AB84-E13028E28E9F}"/>
              </a:ext>
            </a:extLst>
          </p:cNvPr>
          <p:cNvSpPr>
            <a:spLocks noGrp="1"/>
          </p:cNvSpPr>
          <p:nvPr>
            <p:ph idx="1"/>
          </p:nvPr>
        </p:nvSpPr>
        <p:spPr>
          <a:xfrm>
            <a:off x="295835" y="1574603"/>
            <a:ext cx="8631144" cy="48065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xmlns=""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9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xmlns="" id="{0D1FF15F-B2F5-0B49-AB84-E13028E28E9F}"/>
              </a:ext>
            </a:extLst>
          </p:cNvPr>
          <p:cNvSpPr>
            <a:spLocks noGrp="1"/>
          </p:cNvSpPr>
          <p:nvPr>
            <p:ph idx="1"/>
          </p:nvPr>
        </p:nvSpPr>
        <p:spPr>
          <a:xfrm>
            <a:off x="295835" y="1574603"/>
            <a:ext cx="8631144" cy="4806508"/>
          </a:xfrm>
        </p:spPr>
        <p:txBody>
          <a:bodyPr>
            <a:normAutofit/>
          </a:bodyPr>
          <a:lstStyle>
            <a:lvl1pPr marL="266700" indent="-266700">
              <a:tabLst/>
              <a:defRPr sz="2800"/>
            </a:lvl1pPr>
          </a:lstStyle>
          <a:p>
            <a:pPr lvl="0"/>
            <a:r>
              <a:rPr lang="en-US" dirty="0"/>
              <a:t>Edit Master text styles</a:t>
            </a:r>
          </a:p>
        </p:txBody>
      </p:sp>
      <p:cxnSp>
        <p:nvCxnSpPr>
          <p:cNvPr id="7" name="Straight Connector 6">
            <a:extLst>
              <a:ext uri="{FF2B5EF4-FFF2-40B4-BE49-F238E27FC236}">
                <a16:creationId xmlns:a16="http://schemas.microsoft.com/office/drawing/2014/main" xmlns=""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6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27833B-1D78-504E-BA07-D45F5B1C2F3F}"/>
              </a:ext>
            </a:extLst>
          </p:cNvPr>
          <p:cNvSpPr>
            <a:spLocks noGrp="1"/>
          </p:cNvSpPr>
          <p:nvPr>
            <p:ph type="title"/>
          </p:nvPr>
        </p:nvSpPr>
        <p:spPr>
          <a:xfrm>
            <a:off x="295835" y="288107"/>
            <a:ext cx="6149789" cy="993027"/>
          </a:xfrm>
          <a:prstGeom prst="rect">
            <a:avLst/>
          </a:prstGeom>
        </p:spPr>
        <p:txBody>
          <a:bodyPr vert="horz" lIns="0" tIns="0" rIns="91440" bIns="4680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6B8E973-1FF7-3A4A-8A49-CEE48886E8AB}"/>
              </a:ext>
            </a:extLst>
          </p:cNvPr>
          <p:cNvSpPr>
            <a:spLocks noGrp="1"/>
          </p:cNvSpPr>
          <p:nvPr>
            <p:ph type="body" idx="1"/>
          </p:nvPr>
        </p:nvSpPr>
        <p:spPr>
          <a:xfrm>
            <a:off x="295835" y="1574603"/>
            <a:ext cx="8631144" cy="4796460"/>
          </a:xfrm>
          <a:prstGeom prst="rect">
            <a:avLst/>
          </a:prstGeom>
        </p:spPr>
        <p:txBody>
          <a:bodyPr vert="horz" lIns="0" tIns="4680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xmlns="" id="{3C42B3DB-8E5C-4C42-9CCA-938D72371384}"/>
              </a:ext>
            </a:extLst>
          </p:cNvPr>
          <p:cNvPicPr>
            <a:picLocks noChangeAspect="1"/>
          </p:cNvPicPr>
          <p:nvPr userDrawn="1"/>
        </p:nvPicPr>
        <p:blipFill>
          <a:blip r:embed="rId16"/>
          <a:stretch>
            <a:fillRect/>
          </a:stretch>
        </p:blipFill>
        <p:spPr>
          <a:xfrm>
            <a:off x="6762750" y="212726"/>
            <a:ext cx="2164229" cy="571895"/>
          </a:xfrm>
          <a:prstGeom prst="rect">
            <a:avLst/>
          </a:prstGeom>
        </p:spPr>
      </p:pic>
    </p:spTree>
    <p:extLst>
      <p:ext uri="{BB962C8B-B14F-4D97-AF65-F5344CB8AC3E}">
        <p14:creationId xmlns:p14="http://schemas.microsoft.com/office/powerpoint/2010/main" val="3277244654"/>
      </p:ext>
    </p:extLst>
  </p:cSld>
  <p:clrMap bg1="lt1" tx1="dk1" bg2="lt2" tx2="dk2" accent1="accent1" accent2="accent2" accent3="accent3" accent4="accent4" accent5="accent5" accent6="accent6" hlink="hlink" folHlink="folHlink"/>
  <p:sldLayoutIdLst>
    <p:sldLayoutId id="2147483684" r:id="rId1"/>
    <p:sldLayoutId id="2147483680" r:id="rId2"/>
    <p:sldLayoutId id="2147483675" r:id="rId3"/>
    <p:sldLayoutId id="2147483678" r:id="rId4"/>
    <p:sldLayoutId id="2147483679" r:id="rId5"/>
    <p:sldLayoutId id="2147483686" r:id="rId6"/>
    <p:sldLayoutId id="2147483687" r:id="rId7"/>
    <p:sldLayoutId id="2147483674" r:id="rId8"/>
    <p:sldLayoutId id="2147483688" r:id="rId9"/>
    <p:sldLayoutId id="2147483681" r:id="rId10"/>
    <p:sldLayoutId id="2147483683" r:id="rId11"/>
    <p:sldLayoutId id="2147483677" r:id="rId12"/>
    <p:sldLayoutId id="2147483682" r:id="rId13"/>
    <p:sldLayoutId id="2147483689" r:id="rId14"/>
  </p:sldLayoutIdLst>
  <p:hf sldNum="0" hdr="0" ftr="0" dt="0"/>
  <p:txStyles>
    <p:titleStyle>
      <a:lvl1pPr algn="l" defTabSz="685800" rtl="0" eaLnBrk="1" latinLnBrk="0" hangingPunct="1">
        <a:lnSpc>
          <a:spcPct val="90000"/>
        </a:lnSpc>
        <a:spcBef>
          <a:spcPct val="0"/>
        </a:spcBef>
        <a:buNone/>
        <a:defRPr sz="3300"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google.co.uk/url?sa=i&amp;rct=j&amp;q=&amp;esrc=s&amp;source=images&amp;cd=&amp;ved=2ahUKEwit4J7ynoHeAhXSzYUKHZ8BBH4QjRx6BAgBEAU&amp;url=https://www.nhsconfed.org/supporting-members/integration-and-new-care-models/nhs-england-five-year-forward-view&amp;psig=AOvVaw2EfTtn2WQ-DvAeGmJU3IuC&amp;ust=1539445328950813"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england.nhs.uk/wp-content/uploads/2014/10/5yfv-web.pdf" TargetMode="External"/><Relationship Id="rId2" Type="http://schemas.openxmlformats.org/officeDocument/2006/relationships/hyperlink" Target="https://www.england.nhs.uk/publication/sustainability-and-transformation-partnerships-progress-dashboard-baseline-view/" TargetMode="External"/><Relationship Id="rId1" Type="http://schemas.openxmlformats.org/officeDocument/2006/relationships/slideLayout" Target="../slideLayouts/slideLayout5.xml"/><Relationship Id="rId6" Type="http://schemas.openxmlformats.org/officeDocument/2006/relationships/hyperlink" Target="https://www.england.nhs.uk/wp-content/uploads/2017/01/ahp-action-transform-hlth.pdf" TargetMode="External"/><Relationship Id="rId5" Type="http://schemas.openxmlformats.org/officeDocument/2006/relationships/hyperlink" Target="https://www.england.nhs.uk/commissioning/what-is-commissioning/" TargetMode="External"/><Relationship Id="rId4" Type="http://schemas.openxmlformats.org/officeDocument/2006/relationships/hyperlink" Target="https://www.tarn.ac.u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ncbi.nlm.nih.gov/pubmed/?term=Brohi%20K%5bAuthor%5d&amp;cauthor=true&amp;cauthor_uid=26465783" TargetMode="External"/><Relationship Id="rId3" Type="http://schemas.openxmlformats.org/officeDocument/2006/relationships/hyperlink" Target="http://www.ncbi.nlm.nih.gov/pubmed/26465783" TargetMode="External"/><Relationship Id="rId7" Type="http://schemas.openxmlformats.org/officeDocument/2006/relationships/hyperlink" Target="http://www.ncbi.nlm.nih.gov/pubmed/?term=Smith%20N%5bAuthor%5d&amp;cauthor=true&amp;cauthor_uid=26465783" TargetMode="External"/><Relationship Id="rId2" Type="http://schemas.openxmlformats.org/officeDocument/2006/relationships/hyperlink" Target="http://www.dh.gov.uk/en/Publicationsandstatistics/Publications/PublicationsPolicyAndGuidance/DH_085825" TargetMode="External"/><Relationship Id="rId1" Type="http://schemas.openxmlformats.org/officeDocument/2006/relationships/slideLayout" Target="../slideLayouts/slideLayout5.xml"/><Relationship Id="rId6" Type="http://schemas.openxmlformats.org/officeDocument/2006/relationships/hyperlink" Target="http://www.ncbi.nlm.nih.gov/pubmed/?term=West%20A%5bAuthor%5d&amp;cauthor=true&amp;cauthor_uid=26465783" TargetMode="External"/><Relationship Id="rId5" Type="http://schemas.openxmlformats.org/officeDocument/2006/relationships/hyperlink" Target="http://www.ncbi.nlm.nih.gov/pubmed/?term=Lecky%20F%5bAuthor%5d&amp;cauthor=true&amp;cauthor_uid=26465783" TargetMode="External"/><Relationship Id="rId4" Type="http://schemas.openxmlformats.org/officeDocument/2006/relationships/hyperlink" Target="http://www.ncbi.nlm.nih.gov/pubmed/?term=Cole%20E%5bAuthor%5d&amp;cauthor=true&amp;cauthor_uid=26465783" TargetMode="External"/><Relationship Id="rId9" Type="http://schemas.openxmlformats.org/officeDocument/2006/relationships/hyperlink" Target="http://www.ncbi.nlm.nih.gov/pubmed/?term=Davenport%20R%5bAuthor%5d&amp;cauthor=true&amp;cauthor_uid=2646578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5EA0D217-C5A3-B747-AAA5-3E722E6AB973}"/>
              </a:ext>
            </a:extLst>
          </p:cNvPr>
          <p:cNvSpPr>
            <a:spLocks noGrp="1"/>
          </p:cNvSpPr>
          <p:nvPr>
            <p:ph type="body" idx="1"/>
          </p:nvPr>
        </p:nvSpPr>
        <p:spPr/>
        <p:txBody>
          <a:bodyPr>
            <a:normAutofit fontScale="92500" lnSpcReduction="10000"/>
          </a:bodyPr>
          <a:lstStyle/>
          <a:p>
            <a:r>
              <a:rPr lang="en-US" dirty="0" smtClean="0"/>
              <a:t>Natalie Marroney and Davina Richardson</a:t>
            </a:r>
            <a:endParaRPr lang="en-US" dirty="0"/>
          </a:p>
        </p:txBody>
      </p:sp>
      <p:sp>
        <p:nvSpPr>
          <p:cNvPr id="11" name="Title 1">
            <a:extLst>
              <a:ext uri="{FF2B5EF4-FFF2-40B4-BE49-F238E27FC236}">
                <a16:creationId xmlns:a16="http://schemas.microsoft.com/office/drawing/2014/main" xmlns="" id="{5AEB17E0-8A4A-BF4F-BD78-4F19D852C302}"/>
              </a:ext>
            </a:extLst>
          </p:cNvPr>
          <p:cNvSpPr>
            <a:spLocks noGrp="1"/>
          </p:cNvSpPr>
          <p:nvPr>
            <p:ph type="title"/>
          </p:nvPr>
        </p:nvSpPr>
        <p:spPr/>
        <p:txBody>
          <a:bodyPr/>
          <a:lstStyle/>
          <a:p>
            <a:r>
              <a:rPr lang="en-US" dirty="0" smtClean="0"/>
              <a:t>Clinical Governance, Commissioning and Major Trauma. What does it mean for YOU?</a:t>
            </a:r>
            <a:endParaRPr lang="en-US" dirty="0"/>
          </a:p>
        </p:txBody>
      </p:sp>
    </p:spTree>
    <p:extLst>
      <p:ext uri="{BB962C8B-B14F-4D97-AF65-F5344CB8AC3E}">
        <p14:creationId xmlns:p14="http://schemas.microsoft.com/office/powerpoint/2010/main" val="178933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How does this fit in with governance?</a:t>
            </a:r>
          </a:p>
          <a:p>
            <a:r>
              <a:rPr lang="en-GB" dirty="0" smtClean="0"/>
              <a:t>How do we utilise TARN?</a:t>
            </a:r>
          </a:p>
          <a:p>
            <a:endParaRPr lang="en-GB" dirty="0"/>
          </a:p>
        </p:txBody>
      </p:sp>
      <p:sp>
        <p:nvSpPr>
          <p:cNvPr id="3" name="Title 2"/>
          <p:cNvSpPr>
            <a:spLocks noGrp="1"/>
          </p:cNvSpPr>
          <p:nvPr>
            <p:ph type="title"/>
          </p:nvPr>
        </p:nvSpPr>
        <p:spPr/>
        <p:txBody>
          <a:bodyPr/>
          <a:lstStyle/>
          <a:p>
            <a:r>
              <a:rPr lang="en-GB" dirty="0" smtClean="0"/>
              <a:t>TARN</a:t>
            </a:r>
            <a:endParaRPr lang="en-GB" dirty="0"/>
          </a:p>
        </p:txBody>
      </p:sp>
    </p:spTree>
    <p:extLst>
      <p:ext uri="{BB962C8B-B14F-4D97-AF65-F5344CB8AC3E}">
        <p14:creationId xmlns:p14="http://schemas.microsoft.com/office/powerpoint/2010/main" val="39394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Rehab Prescriptions</a:t>
            </a:r>
            <a:endParaRPr lang="en-GB" dirty="0"/>
          </a:p>
        </p:txBody>
      </p:sp>
      <p:pic>
        <p:nvPicPr>
          <p:cNvPr id="5" name="Content Placeholder 4" descr="Document1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26634" t="18250" r="25455" b="2417"/>
          <a:stretch/>
        </p:blipFill>
        <p:spPr>
          <a:xfrm>
            <a:off x="2553419" y="1514522"/>
            <a:ext cx="5649087" cy="5102177"/>
          </a:xfrm>
          <a:prstGeom prst="rect">
            <a:avLst/>
          </a:prstGeom>
        </p:spPr>
      </p:pic>
    </p:spTree>
    <p:extLst>
      <p:ext uri="{BB962C8B-B14F-4D97-AF65-F5344CB8AC3E}">
        <p14:creationId xmlns:p14="http://schemas.microsoft.com/office/powerpoint/2010/main" val="3962841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73088-E590-184D-8CB8-FD5562B13A0F}"/>
              </a:ext>
            </a:extLst>
          </p:cNvPr>
          <p:cNvSpPr>
            <a:spLocks noGrp="1"/>
          </p:cNvSpPr>
          <p:nvPr>
            <p:ph type="title"/>
          </p:nvPr>
        </p:nvSpPr>
        <p:spPr>
          <a:xfrm>
            <a:off x="295835" y="451391"/>
            <a:ext cx="6257365" cy="903604"/>
          </a:xfrm>
        </p:spPr>
        <p:txBody>
          <a:bodyPr/>
          <a:lstStyle/>
          <a:p>
            <a:r>
              <a:rPr lang="en-US" dirty="0" smtClean="0"/>
              <a:t>How could you utilise data locally?</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626" y="1263547"/>
            <a:ext cx="4192438" cy="519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659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835" y="707365"/>
            <a:ext cx="8020029" cy="561365"/>
          </a:xfrm>
        </p:spPr>
        <p:txBody>
          <a:bodyPr/>
          <a:lstStyle/>
          <a:p>
            <a:r>
              <a:rPr lang="en-GB" dirty="0" smtClean="0"/>
              <a:t>Commissioning</a:t>
            </a:r>
            <a:endParaRPr lang="en-GB" dirty="0"/>
          </a:p>
        </p:txBody>
      </p:sp>
      <p:sp>
        <p:nvSpPr>
          <p:cNvPr id="5" name="TextBox 4"/>
          <p:cNvSpPr txBox="1"/>
          <p:nvPr/>
        </p:nvSpPr>
        <p:spPr>
          <a:xfrm>
            <a:off x="508958" y="1673525"/>
            <a:ext cx="8031193" cy="1323439"/>
          </a:xfrm>
          <a:prstGeom prst="rect">
            <a:avLst/>
          </a:prstGeom>
          <a:noFill/>
        </p:spPr>
        <p:txBody>
          <a:bodyPr wrap="square" rtlCol="0">
            <a:spAutoFit/>
          </a:bodyPr>
          <a:lstStyle/>
          <a:p>
            <a:pPr algn="ctr"/>
            <a:r>
              <a:rPr lang="en-GB" sz="4000" dirty="0" smtClean="0"/>
              <a:t>What does commissioning mean to you?</a:t>
            </a:r>
            <a:endParaRPr lang="en-GB" sz="4000" dirty="0"/>
          </a:p>
        </p:txBody>
      </p:sp>
    </p:spTree>
    <p:extLst>
      <p:ext uri="{BB962C8B-B14F-4D97-AF65-F5344CB8AC3E}">
        <p14:creationId xmlns:p14="http://schemas.microsoft.com/office/powerpoint/2010/main" val="3451642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Commissioning is the continual process of planning, agreeing and monitoring services. Commissioning is not one action but many, ranging from the health-needs assessment for a population, through the clinically based design of patient pathways, to service specification and contract negotiation or procurement, with continuous quality assessment.</a:t>
            </a:r>
            <a:r>
              <a:rPr lang="en-GB" sz="2800" dirty="0"/>
              <a:t/>
            </a:r>
            <a:br>
              <a:rPr lang="en-GB" sz="2800" dirty="0"/>
            </a:br>
            <a:endParaRPr lang="en-GB" sz="2800" dirty="0"/>
          </a:p>
        </p:txBody>
      </p:sp>
    </p:spTree>
    <p:extLst>
      <p:ext uri="{BB962C8B-B14F-4D97-AF65-F5344CB8AC3E}">
        <p14:creationId xmlns:p14="http://schemas.microsoft.com/office/powerpoint/2010/main" val="101576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Best Practice Tariff?</a:t>
            </a:r>
            <a:endParaRPr lang="en-GB" dirty="0"/>
          </a:p>
        </p:txBody>
      </p:sp>
      <p:sp>
        <p:nvSpPr>
          <p:cNvPr id="3" name="Content Placeholder 2"/>
          <p:cNvSpPr>
            <a:spLocks noGrp="1"/>
          </p:cNvSpPr>
          <p:nvPr>
            <p:ph idx="1"/>
          </p:nvPr>
        </p:nvSpPr>
        <p:spPr>
          <a:xfrm>
            <a:off x="295835" y="1526875"/>
            <a:ext cx="8485856" cy="4949809"/>
          </a:xfrm>
        </p:spPr>
        <p:txBody>
          <a:bodyPr/>
          <a:lstStyle/>
          <a:p>
            <a:pPr marL="0" indent="0" algn="ctr">
              <a:buNone/>
            </a:pPr>
            <a:r>
              <a:rPr lang="en-GB" dirty="0" smtClean="0"/>
              <a:t>A set of prices and rules to help providers of NHS care and commissioners provide best value and care to their patients</a:t>
            </a:r>
            <a:endParaRPr lang="en-GB" dirty="0"/>
          </a:p>
        </p:txBody>
      </p:sp>
    </p:spTree>
    <p:extLst>
      <p:ext uri="{BB962C8B-B14F-4D97-AF65-F5344CB8AC3E}">
        <p14:creationId xmlns:p14="http://schemas.microsoft.com/office/powerpoint/2010/main" val="260055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83D869-62E3-6C4C-99D4-AC1838F09101}"/>
              </a:ext>
            </a:extLst>
          </p:cNvPr>
          <p:cNvSpPr>
            <a:spLocks noGrp="1"/>
          </p:cNvSpPr>
          <p:nvPr>
            <p:ph type="title"/>
          </p:nvPr>
        </p:nvSpPr>
        <p:spPr>
          <a:xfrm>
            <a:off x="295835" y="891109"/>
            <a:ext cx="6257365" cy="903604"/>
          </a:xfrm>
        </p:spPr>
        <p:txBody>
          <a:bodyPr/>
          <a:lstStyle/>
          <a:p>
            <a:r>
              <a:rPr lang="en-US" dirty="0" smtClean="0"/>
              <a:t>Case Study- Patient A </a:t>
            </a:r>
            <a:endParaRPr lang="en-US" dirty="0"/>
          </a:p>
        </p:txBody>
      </p:sp>
      <p:sp>
        <p:nvSpPr>
          <p:cNvPr id="3" name="Content Placeholder 2"/>
          <p:cNvSpPr>
            <a:spLocks noGrp="1"/>
          </p:cNvSpPr>
          <p:nvPr>
            <p:ph idx="1"/>
          </p:nvPr>
        </p:nvSpPr>
        <p:spPr/>
        <p:txBody>
          <a:bodyPr/>
          <a:lstStyle/>
          <a:p>
            <a:pPr marL="0" indent="0">
              <a:buNone/>
            </a:pPr>
            <a:r>
              <a:rPr lang="en-GB" dirty="0" smtClean="0"/>
              <a:t>Moped </a:t>
            </a:r>
            <a:r>
              <a:rPr lang="en-GB" dirty="0" err="1" smtClean="0"/>
              <a:t>vs</a:t>
            </a:r>
            <a:r>
              <a:rPr lang="en-GB" dirty="0" smtClean="0"/>
              <a:t> pole</a:t>
            </a:r>
          </a:p>
          <a:p>
            <a:pPr lvl="1"/>
            <a:r>
              <a:rPr lang="en-GB" dirty="0" smtClean="0"/>
              <a:t>Bilateral large </a:t>
            </a:r>
            <a:r>
              <a:rPr lang="en-GB" dirty="0" err="1" smtClean="0"/>
              <a:t>haemothoraces</a:t>
            </a:r>
            <a:endParaRPr lang="en-GB" dirty="0" smtClean="0"/>
          </a:p>
          <a:p>
            <a:pPr lvl="1"/>
            <a:r>
              <a:rPr lang="en-GB" dirty="0" smtClean="0"/>
              <a:t>Right shallow apical pneumothorax</a:t>
            </a:r>
          </a:p>
          <a:p>
            <a:pPr lvl="1"/>
            <a:r>
              <a:rPr lang="en-GB" dirty="0" smtClean="0"/>
              <a:t>Right posterior rib fractures 10</a:t>
            </a:r>
            <a:r>
              <a:rPr lang="en-GB" baseline="30000" dirty="0" smtClean="0"/>
              <a:t>th</a:t>
            </a:r>
            <a:r>
              <a:rPr lang="en-GB" dirty="0" smtClean="0"/>
              <a:t> and 11</a:t>
            </a:r>
            <a:r>
              <a:rPr lang="en-GB" baseline="30000" dirty="0" smtClean="0"/>
              <a:t>th</a:t>
            </a:r>
            <a:endParaRPr lang="en-GB" dirty="0" smtClean="0"/>
          </a:p>
          <a:p>
            <a:pPr lvl="1"/>
            <a:r>
              <a:rPr lang="en-GB" dirty="0" smtClean="0"/>
              <a:t>T5 to L4 </a:t>
            </a:r>
            <a:r>
              <a:rPr lang="en-GB" dirty="0" err="1"/>
              <a:t>s</a:t>
            </a:r>
            <a:r>
              <a:rPr lang="en-GB" dirty="0" err="1" smtClean="0"/>
              <a:t>pinous</a:t>
            </a:r>
            <a:r>
              <a:rPr lang="en-GB" dirty="0" smtClean="0"/>
              <a:t> process fractures</a:t>
            </a:r>
          </a:p>
          <a:p>
            <a:pPr lvl="1"/>
            <a:r>
              <a:rPr lang="en-GB" dirty="0" smtClean="0"/>
              <a:t>T12 </a:t>
            </a:r>
            <a:r>
              <a:rPr lang="en-GB" dirty="0" err="1" smtClean="0"/>
              <a:t>Comminuted</a:t>
            </a:r>
            <a:r>
              <a:rPr lang="en-GB" dirty="0" smtClean="0"/>
              <a:t> 3 </a:t>
            </a:r>
            <a:r>
              <a:rPr lang="en-GB" dirty="0" err="1" smtClean="0"/>
              <a:t>coloumn</a:t>
            </a:r>
            <a:r>
              <a:rPr lang="en-GB" dirty="0" smtClean="0"/>
              <a:t> fractures with cord involvement</a:t>
            </a:r>
          </a:p>
          <a:p>
            <a:pPr lvl="1"/>
            <a:r>
              <a:rPr lang="en-GB" dirty="0" smtClean="0"/>
              <a:t>Splenic laceration</a:t>
            </a:r>
          </a:p>
          <a:p>
            <a:pPr lvl="1"/>
            <a:endParaRPr lang="en-GB" dirty="0" smtClean="0"/>
          </a:p>
        </p:txBody>
      </p:sp>
    </p:spTree>
    <p:extLst>
      <p:ext uri="{BB962C8B-B14F-4D97-AF65-F5344CB8AC3E}">
        <p14:creationId xmlns:p14="http://schemas.microsoft.com/office/powerpoint/2010/main" val="53395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5E53C48-C727-E246-9F2F-15A1C3C04BCB}"/>
              </a:ext>
            </a:extLst>
          </p:cNvPr>
          <p:cNvSpPr>
            <a:spLocks noGrp="1"/>
          </p:cNvSpPr>
          <p:nvPr>
            <p:ph type="title"/>
          </p:nvPr>
        </p:nvSpPr>
        <p:spPr>
          <a:xfrm>
            <a:off x="295835" y="907070"/>
            <a:ext cx="6257365" cy="903604"/>
          </a:xfrm>
        </p:spPr>
        <p:txBody>
          <a:bodyPr/>
          <a:lstStyle/>
          <a:p>
            <a:r>
              <a:rPr lang="en-GB" dirty="0" smtClean="0"/>
              <a:t>Pathway and Timeline</a:t>
            </a:r>
            <a:endParaRPr lang="en-US" dirty="0"/>
          </a:p>
        </p:txBody>
      </p:sp>
      <p:sp>
        <p:nvSpPr>
          <p:cNvPr id="4" name="TextBox 3"/>
          <p:cNvSpPr txBox="1"/>
          <p:nvPr/>
        </p:nvSpPr>
        <p:spPr>
          <a:xfrm>
            <a:off x="396815" y="1604513"/>
            <a:ext cx="8436634" cy="2862322"/>
          </a:xfrm>
          <a:prstGeom prst="rect">
            <a:avLst/>
          </a:prstGeom>
          <a:noFill/>
        </p:spPr>
        <p:txBody>
          <a:bodyPr wrap="square" rtlCol="0">
            <a:spAutoFit/>
          </a:bodyPr>
          <a:lstStyle/>
          <a:p>
            <a:r>
              <a:rPr lang="en-GB" dirty="0" smtClean="0"/>
              <a:t>07/09/18: Brought into hospital with LAS</a:t>
            </a:r>
          </a:p>
          <a:p>
            <a:r>
              <a:rPr lang="en-GB" dirty="0" smtClean="0"/>
              <a:t>07/09/18: Admitted to Watford General Hospital</a:t>
            </a:r>
          </a:p>
          <a:p>
            <a:r>
              <a:rPr lang="en-GB" dirty="0" smtClean="0"/>
              <a:t>08/09/18: Transferred to St Marys Hospital</a:t>
            </a:r>
          </a:p>
          <a:p>
            <a:r>
              <a:rPr lang="en-GB" dirty="0" smtClean="0"/>
              <a:t>08/09/18: </a:t>
            </a:r>
            <a:r>
              <a:rPr lang="en-GB" dirty="0"/>
              <a:t>T11-L1 posterior </a:t>
            </a:r>
            <a:r>
              <a:rPr lang="en-GB" dirty="0" smtClean="0"/>
              <a:t>surgical fixation</a:t>
            </a:r>
          </a:p>
          <a:p>
            <a:r>
              <a:rPr lang="en-GB" dirty="0" smtClean="0"/>
              <a:t>09/09/18: Admitted to ITU</a:t>
            </a:r>
          </a:p>
          <a:p>
            <a:r>
              <a:rPr lang="en-GB" dirty="0" smtClean="0"/>
              <a:t>10/09/18</a:t>
            </a:r>
            <a:r>
              <a:rPr lang="en-GB" dirty="0"/>
              <a:t>: ASIA completed- L2 ASIA D</a:t>
            </a:r>
          </a:p>
          <a:p>
            <a:r>
              <a:rPr lang="en-GB" dirty="0" smtClean="0"/>
              <a:t>10/09/18: Referral completed to Stoke </a:t>
            </a:r>
            <a:r>
              <a:rPr lang="en-GB" dirty="0" err="1" smtClean="0"/>
              <a:t>Mandaville</a:t>
            </a:r>
            <a:endParaRPr lang="en-GB" dirty="0" smtClean="0"/>
          </a:p>
          <a:p>
            <a:r>
              <a:rPr lang="en-GB" dirty="0" smtClean="0"/>
              <a:t>12/09/18: Step down to Major trauma ward</a:t>
            </a:r>
          </a:p>
          <a:p>
            <a:r>
              <a:rPr lang="en-GB" dirty="0" smtClean="0"/>
              <a:t>14/09/18: Repatriation form completed to Wrexham park hospital</a:t>
            </a:r>
            <a:endParaRPr lang="en-GB" dirty="0"/>
          </a:p>
          <a:p>
            <a:endParaRPr lang="en-GB" dirty="0"/>
          </a:p>
        </p:txBody>
      </p:sp>
    </p:spTree>
    <p:extLst>
      <p:ext uri="{BB962C8B-B14F-4D97-AF65-F5344CB8AC3E}">
        <p14:creationId xmlns:p14="http://schemas.microsoft.com/office/powerpoint/2010/main" val="3726559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Patient pathway</a:t>
            </a:r>
            <a:endParaRPr lang="en-GB" dirty="0"/>
          </a:p>
        </p:txBody>
      </p:sp>
      <p:graphicFrame>
        <p:nvGraphicFramePr>
          <p:cNvPr id="5" name="Diagram 4"/>
          <p:cNvGraphicFramePr/>
          <p:nvPr>
            <p:extLst>
              <p:ext uri="{D42A27DB-BD31-4B8C-83A1-F6EECF244321}">
                <p14:modId xmlns:p14="http://schemas.microsoft.com/office/powerpoint/2010/main" val="1509772250"/>
              </p:ext>
            </p:extLst>
          </p:nvPr>
        </p:nvGraphicFramePr>
        <p:xfrm>
          <a:off x="295835" y="1397000"/>
          <a:ext cx="8511735" cy="4995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18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835" y="718810"/>
            <a:ext cx="7769863" cy="903604"/>
          </a:xfrm>
        </p:spPr>
        <p:txBody>
          <a:bodyPr/>
          <a:lstStyle/>
          <a:p>
            <a:r>
              <a:rPr lang="en-GB" dirty="0" smtClean="0"/>
              <a:t>What has influenced this patient’s pathway?</a:t>
            </a:r>
            <a:endParaRPr lang="en-GB" dirty="0"/>
          </a:p>
        </p:txBody>
      </p:sp>
      <p:sp>
        <p:nvSpPr>
          <p:cNvPr id="5" name="TextBox 4"/>
          <p:cNvSpPr txBox="1"/>
          <p:nvPr/>
        </p:nvSpPr>
        <p:spPr>
          <a:xfrm>
            <a:off x="474453" y="1639666"/>
            <a:ext cx="8246853" cy="3785652"/>
          </a:xfrm>
          <a:prstGeom prst="rect">
            <a:avLst/>
          </a:prstGeom>
          <a:noFill/>
        </p:spPr>
        <p:txBody>
          <a:bodyPr wrap="square" rtlCol="0">
            <a:spAutoFit/>
          </a:bodyPr>
          <a:lstStyle/>
          <a:p>
            <a:pPr marL="285750" indent="-285750">
              <a:buFont typeface="Arial" panose="020B0604020202020204" pitchFamily="34" charset="0"/>
              <a:buChar char="•"/>
            </a:pPr>
            <a:r>
              <a:rPr lang="en-GB" sz="4000" dirty="0" smtClean="0"/>
              <a:t>LAS triage</a:t>
            </a:r>
          </a:p>
          <a:p>
            <a:pPr marL="285750" indent="-285750">
              <a:buFont typeface="Arial" panose="020B0604020202020204" pitchFamily="34" charset="0"/>
              <a:buChar char="•"/>
            </a:pPr>
            <a:r>
              <a:rPr lang="en-GB" sz="4000" dirty="0" smtClean="0"/>
              <a:t>Severity of injury</a:t>
            </a:r>
          </a:p>
          <a:p>
            <a:pPr marL="285750" indent="-285750">
              <a:buFont typeface="Arial" panose="020B0604020202020204" pitchFamily="34" charset="0"/>
              <a:buChar char="•"/>
            </a:pPr>
            <a:r>
              <a:rPr lang="en-GB" sz="4000" dirty="0" smtClean="0"/>
              <a:t>Patient’s home address and GP</a:t>
            </a:r>
          </a:p>
          <a:p>
            <a:pPr marL="285750" indent="-285750">
              <a:buFont typeface="Arial" panose="020B0604020202020204" pitchFamily="34" charset="0"/>
              <a:buChar char="•"/>
            </a:pPr>
            <a:r>
              <a:rPr lang="en-GB" sz="4000" dirty="0" smtClean="0"/>
              <a:t>Rehab needs</a:t>
            </a:r>
          </a:p>
          <a:p>
            <a:pPr marL="285750" indent="-285750">
              <a:buFont typeface="Arial" panose="020B0604020202020204" pitchFamily="34" charset="0"/>
              <a:buChar char="•"/>
            </a:pPr>
            <a:r>
              <a:rPr lang="en-GB" sz="4000" dirty="0" smtClean="0"/>
              <a:t>Bed pressures </a:t>
            </a:r>
          </a:p>
          <a:p>
            <a:pPr marL="285750" indent="-285750">
              <a:buFont typeface="Arial" panose="020B0604020202020204" pitchFamily="34" charset="0"/>
              <a:buChar char="•"/>
            </a:pPr>
            <a:r>
              <a:rPr lang="en-GB" sz="4000" dirty="0" smtClean="0"/>
              <a:t>Waiting times</a:t>
            </a:r>
          </a:p>
        </p:txBody>
      </p:sp>
    </p:spTree>
    <p:extLst>
      <p:ext uri="{BB962C8B-B14F-4D97-AF65-F5344CB8AC3E}">
        <p14:creationId xmlns:p14="http://schemas.microsoft.com/office/powerpoint/2010/main" val="48812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BA48013-BAC0-194E-AB4B-EEC48F9ABBDF}"/>
              </a:ext>
            </a:extLst>
          </p:cNvPr>
          <p:cNvSpPr>
            <a:spLocks noGrp="1"/>
          </p:cNvSpPr>
          <p:nvPr>
            <p:ph idx="1"/>
          </p:nvPr>
        </p:nvSpPr>
        <p:spPr/>
        <p:txBody>
          <a:bodyPr/>
          <a:lstStyle/>
          <a:p>
            <a:pPr>
              <a:lnSpc>
                <a:spcPct val="114000"/>
              </a:lnSpc>
            </a:pPr>
            <a:r>
              <a:rPr lang="en-US" dirty="0"/>
              <a:t>To introduce some of the processes and practices that support the delivery of trauma services</a:t>
            </a:r>
          </a:p>
          <a:p>
            <a:pPr>
              <a:lnSpc>
                <a:spcPct val="114000"/>
              </a:lnSpc>
            </a:pPr>
            <a:r>
              <a:rPr lang="en-US" dirty="0"/>
              <a:t>To explore and discuss developments in the governance and data collection and what it means for clinicians</a:t>
            </a:r>
          </a:p>
          <a:p>
            <a:pPr>
              <a:lnSpc>
                <a:spcPct val="114000"/>
              </a:lnSpc>
            </a:pPr>
            <a:endParaRPr lang="en-US" dirty="0"/>
          </a:p>
        </p:txBody>
      </p:sp>
      <p:sp>
        <p:nvSpPr>
          <p:cNvPr id="3" name="Title 2">
            <a:extLst>
              <a:ext uri="{FF2B5EF4-FFF2-40B4-BE49-F238E27FC236}">
                <a16:creationId xmlns:a16="http://schemas.microsoft.com/office/drawing/2014/main" xmlns="" id="{32D0B5B8-A9D7-3E4F-B586-BEC5BF63CCCA}"/>
              </a:ext>
            </a:extLst>
          </p:cNvPr>
          <p:cNvSpPr>
            <a:spLocks noGrp="1"/>
          </p:cNvSpPr>
          <p:nvPr>
            <p:ph type="title"/>
          </p:nvPr>
        </p:nvSpPr>
        <p:spPr/>
        <p:txBody>
          <a:bodyPr/>
          <a:lstStyle/>
          <a:p>
            <a:r>
              <a:rPr lang="en-US" dirty="0" smtClean="0"/>
              <a:t>Aims:</a:t>
            </a:r>
            <a:endParaRPr lang="en-US" dirty="0"/>
          </a:p>
        </p:txBody>
      </p:sp>
    </p:spTree>
    <p:extLst>
      <p:ext uri="{BB962C8B-B14F-4D97-AF65-F5344CB8AC3E}">
        <p14:creationId xmlns:p14="http://schemas.microsoft.com/office/powerpoint/2010/main" val="207560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835" y="707365"/>
            <a:ext cx="8020029" cy="561365"/>
          </a:xfrm>
        </p:spPr>
        <p:txBody>
          <a:bodyPr/>
          <a:lstStyle/>
          <a:p>
            <a:r>
              <a:rPr lang="en-GB" dirty="0" smtClean="0"/>
              <a:t>Commissioning and implications for staff</a:t>
            </a:r>
            <a:endParaRPr lang="en-GB" dirty="0"/>
          </a:p>
        </p:txBody>
      </p:sp>
      <p:sp>
        <p:nvSpPr>
          <p:cNvPr id="5" name="TextBox 4"/>
          <p:cNvSpPr txBox="1"/>
          <p:nvPr/>
        </p:nvSpPr>
        <p:spPr>
          <a:xfrm>
            <a:off x="508958" y="1673525"/>
            <a:ext cx="8031193" cy="3785652"/>
          </a:xfrm>
          <a:prstGeom prst="rect">
            <a:avLst/>
          </a:prstGeom>
          <a:noFill/>
        </p:spPr>
        <p:txBody>
          <a:bodyPr wrap="square" rtlCol="0">
            <a:spAutoFit/>
          </a:bodyPr>
          <a:lstStyle/>
          <a:p>
            <a:pPr marL="285750" indent="-285750">
              <a:buFont typeface="Arial" panose="020B0604020202020204" pitchFamily="34" charset="0"/>
              <a:buChar char="•"/>
            </a:pPr>
            <a:r>
              <a:rPr lang="en-GB" sz="4000" dirty="0" smtClean="0"/>
              <a:t>Why is commissioning important for us to be aware of?</a:t>
            </a:r>
          </a:p>
          <a:p>
            <a:pPr marL="285750" indent="-285750">
              <a:buFont typeface="Arial" panose="020B0604020202020204" pitchFamily="34" charset="0"/>
              <a:buChar char="•"/>
            </a:pPr>
            <a:r>
              <a:rPr lang="en-GB" sz="4000" dirty="0" smtClean="0"/>
              <a:t>How does it impact our decision making?</a:t>
            </a:r>
          </a:p>
          <a:p>
            <a:pPr marL="285750" indent="-285750">
              <a:buFont typeface="Arial" panose="020B0604020202020204" pitchFamily="34" charset="0"/>
              <a:buChar char="•"/>
            </a:pPr>
            <a:r>
              <a:rPr lang="en-GB" sz="4000" dirty="0" smtClean="0"/>
              <a:t>What can we do to influence commissioning?</a:t>
            </a:r>
            <a:endParaRPr lang="en-GB" sz="4000" dirty="0"/>
          </a:p>
        </p:txBody>
      </p:sp>
    </p:spTree>
    <p:extLst>
      <p:ext uri="{BB962C8B-B14F-4D97-AF65-F5344CB8AC3E}">
        <p14:creationId xmlns:p14="http://schemas.microsoft.com/office/powerpoint/2010/main" val="3309918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Commissioning:</a:t>
            </a:r>
            <a:br>
              <a:rPr lang="en-GB" dirty="0" smtClean="0"/>
            </a:br>
            <a:r>
              <a:rPr lang="en-GB" dirty="0" smtClean="0"/>
              <a:t>Five </a:t>
            </a:r>
            <a:r>
              <a:rPr lang="en-GB" dirty="0"/>
              <a:t>year forward plan</a:t>
            </a:r>
            <a:br>
              <a:rPr lang="en-GB" dirty="0"/>
            </a:br>
            <a:endParaRPr lang="en-GB" dirty="0"/>
          </a:p>
        </p:txBody>
      </p:sp>
      <p:sp>
        <p:nvSpPr>
          <p:cNvPr id="4" name="Content Placeholder 3"/>
          <p:cNvSpPr>
            <a:spLocks noGrp="1"/>
          </p:cNvSpPr>
          <p:nvPr>
            <p:ph idx="12"/>
          </p:nvPr>
        </p:nvSpPr>
        <p:spPr>
          <a:xfrm>
            <a:off x="295835" y="1964591"/>
            <a:ext cx="4160662" cy="3842349"/>
          </a:xfrm>
        </p:spPr>
        <p:txBody>
          <a:bodyPr>
            <a:normAutofit fontScale="77500" lnSpcReduction="20000"/>
          </a:bodyPr>
          <a:lstStyle/>
          <a:p>
            <a:pPr marL="342900" indent="-342900">
              <a:buFont typeface="Arial" panose="020B0604020202020204" pitchFamily="34" charset="0"/>
              <a:buChar char="•"/>
            </a:pPr>
            <a:r>
              <a:rPr lang="en-GB" dirty="0" smtClean="0"/>
              <a:t>The future </a:t>
            </a:r>
            <a:r>
              <a:rPr lang="en-GB" dirty="0"/>
              <a:t>sustainability of the NHS depends on a radical upgrade in </a:t>
            </a:r>
            <a:r>
              <a:rPr lang="en-GB" b="1" dirty="0"/>
              <a:t>prevention and public health</a:t>
            </a:r>
            <a:r>
              <a:rPr lang="en-GB" dirty="0"/>
              <a:t>. </a:t>
            </a:r>
            <a:endParaRPr lang="en-GB" dirty="0" smtClean="0"/>
          </a:p>
          <a:p>
            <a:pPr marL="342900" indent="-342900">
              <a:buFont typeface="Arial" panose="020B0604020202020204" pitchFamily="34" charset="0"/>
              <a:buChar char="•"/>
            </a:pPr>
            <a:r>
              <a:rPr lang="en-GB" dirty="0" smtClean="0"/>
              <a:t>It </a:t>
            </a:r>
            <a:r>
              <a:rPr lang="en-GB" dirty="0"/>
              <a:t>commits to giving patients more control of their own care, including the option of </a:t>
            </a:r>
            <a:r>
              <a:rPr lang="en-GB" b="1" dirty="0"/>
              <a:t>combining health and social care</a:t>
            </a:r>
            <a:r>
              <a:rPr lang="en-GB" dirty="0"/>
              <a:t>, and new support for carers and </a:t>
            </a:r>
            <a:r>
              <a:rPr lang="en-GB" dirty="0" smtClean="0"/>
              <a:t>volunteers.</a:t>
            </a:r>
          </a:p>
          <a:p>
            <a:pPr marL="342900" indent="-342900">
              <a:buFont typeface="Arial" panose="020B0604020202020204" pitchFamily="34" charset="0"/>
              <a:buChar char="•"/>
            </a:pPr>
            <a:r>
              <a:rPr lang="en-GB" dirty="0" smtClean="0"/>
              <a:t>New </a:t>
            </a:r>
            <a:r>
              <a:rPr lang="en-GB" dirty="0"/>
              <a:t>models of care that </a:t>
            </a:r>
            <a:r>
              <a:rPr lang="en-GB" b="1" dirty="0"/>
              <a:t>break down the boundaries between traditional healthcare settings, physical and mental health</a:t>
            </a:r>
            <a:r>
              <a:rPr lang="en-GB" dirty="0"/>
              <a:t>, and health and social </a:t>
            </a:r>
            <a:r>
              <a:rPr lang="en-GB" dirty="0" smtClean="0"/>
              <a:t>care.</a:t>
            </a:r>
          </a:p>
          <a:p>
            <a:pPr marL="342900" indent="-342900">
              <a:buFont typeface="Arial" panose="020B0604020202020204" pitchFamily="34" charset="0"/>
              <a:buChar char="•"/>
            </a:pPr>
            <a:r>
              <a:rPr lang="en-GB" dirty="0" smtClean="0"/>
              <a:t>It </a:t>
            </a:r>
            <a:r>
              <a:rPr lang="en-GB" dirty="0"/>
              <a:t>sets out the actions needed to “d</a:t>
            </a:r>
            <a:r>
              <a:rPr lang="en-GB" b="1" dirty="0"/>
              <a:t>evelop and deliver</a:t>
            </a:r>
            <a:r>
              <a:rPr lang="en-GB" dirty="0"/>
              <a:t>” the new models of care, such as providing local flexibility in the way that payment, rules and regulatory requirements are applied – plus more </a:t>
            </a:r>
            <a:r>
              <a:rPr lang="en-GB" b="1" dirty="0"/>
              <a:t>investment in workforce, technology and innovation.</a:t>
            </a:r>
          </a:p>
          <a:p>
            <a:pPr marL="342900" indent="-342900">
              <a:buFont typeface="Arial" panose="020B0604020202020204" pitchFamily="34" charset="0"/>
              <a:buChar char="•"/>
            </a:pPr>
            <a:endParaRPr lang="en-GB" dirty="0"/>
          </a:p>
        </p:txBody>
      </p:sp>
      <p:pic>
        <p:nvPicPr>
          <p:cNvPr id="2" name="Picture 2" descr="Image result for five year forward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497" y="1457864"/>
            <a:ext cx="4508444" cy="301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7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36765" y="185421"/>
            <a:ext cx="8229600" cy="85190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2200" b="1" i="0" kern="1200" baseline="0">
                <a:solidFill>
                  <a:schemeClr val="tx2"/>
                </a:solidFill>
                <a:latin typeface="Arial"/>
                <a:ea typeface="+mj-ea"/>
                <a:cs typeface="Arial"/>
              </a:defRPr>
            </a:lvl1pPr>
          </a:lstStyle>
          <a:p>
            <a:r>
              <a:rPr lang="en-GB" sz="2800" dirty="0" smtClean="0"/>
              <a:t>How are the NHS and local authorities integrating care?</a:t>
            </a:r>
            <a:endParaRPr lang="en-GB" sz="2800" dirty="0"/>
          </a:p>
        </p:txBody>
      </p:sp>
      <p:sp>
        <p:nvSpPr>
          <p:cNvPr id="27" name="TextBox 26"/>
          <p:cNvSpPr txBox="1"/>
          <p:nvPr/>
        </p:nvSpPr>
        <p:spPr>
          <a:xfrm>
            <a:off x="336768" y="3450523"/>
            <a:ext cx="8581688" cy="2997574"/>
          </a:xfrm>
          <a:prstGeom prst="rect">
            <a:avLst/>
          </a:prstGeom>
          <a:noFill/>
        </p:spPr>
        <p:txBody>
          <a:bodyPr wrap="square" rtlCol="0">
            <a:noAutofit/>
          </a:bodyPr>
          <a:lstStyle/>
          <a:p>
            <a:r>
              <a:rPr lang="en-US" sz="1600" b="1" dirty="0" smtClean="0"/>
              <a:t>2014</a:t>
            </a:r>
            <a:r>
              <a:rPr lang="en-US" sz="1600" dirty="0" smtClean="0"/>
              <a:t> – NHS set out new vision (NHS </a:t>
            </a:r>
            <a:r>
              <a:rPr lang="en-US" sz="1600" dirty="0"/>
              <a:t>Five Year Forward </a:t>
            </a:r>
            <a:r>
              <a:rPr lang="en-US" sz="1600" dirty="0" smtClean="0"/>
              <a:t>View) saying break </a:t>
            </a:r>
            <a:r>
              <a:rPr lang="en-US" sz="1600" dirty="0"/>
              <a:t>down barriers </a:t>
            </a:r>
            <a:r>
              <a:rPr lang="en-US" sz="1600" dirty="0" smtClean="0"/>
              <a:t>between </a:t>
            </a:r>
            <a:r>
              <a:rPr lang="en-GB" sz="1600" dirty="0" smtClean="0"/>
              <a:t>GPs </a:t>
            </a:r>
            <a:r>
              <a:rPr lang="en-GB" sz="1600" dirty="0"/>
              <a:t>and </a:t>
            </a:r>
            <a:r>
              <a:rPr lang="en-GB" sz="1600" dirty="0" smtClean="0"/>
              <a:t>hospitals, physical </a:t>
            </a:r>
            <a:r>
              <a:rPr lang="en-GB" sz="1600" dirty="0"/>
              <a:t>and mental </a:t>
            </a:r>
            <a:r>
              <a:rPr lang="en-GB" sz="1600" dirty="0" smtClean="0"/>
              <a:t>health, social </a:t>
            </a:r>
            <a:r>
              <a:rPr lang="en-GB" sz="1600" dirty="0"/>
              <a:t>care and the </a:t>
            </a:r>
            <a:r>
              <a:rPr lang="en-GB" sz="1600" dirty="0" smtClean="0"/>
              <a:t>NHS</a:t>
            </a:r>
            <a:endParaRPr lang="en-GB" sz="1600" dirty="0"/>
          </a:p>
          <a:p>
            <a:r>
              <a:rPr lang="en-US" sz="1600" b="1" dirty="0" smtClean="0"/>
              <a:t>2015</a:t>
            </a:r>
            <a:r>
              <a:rPr lang="en-US" sz="1600" dirty="0" smtClean="0"/>
              <a:t> – NHS started piloting five </a:t>
            </a:r>
            <a:r>
              <a:rPr lang="en-US" sz="1600" dirty="0"/>
              <a:t>new </a:t>
            </a:r>
            <a:r>
              <a:rPr lang="en-US" sz="1600" dirty="0" smtClean="0"/>
              <a:t>models </a:t>
            </a:r>
            <a:r>
              <a:rPr lang="en-US" sz="1600" dirty="0"/>
              <a:t>in 50 areas across England known as ‘</a:t>
            </a:r>
            <a:r>
              <a:rPr lang="en-US" sz="1600" dirty="0" smtClean="0"/>
              <a:t>vanguards‘ – local provider partnerships</a:t>
            </a:r>
            <a:r>
              <a:rPr lang="en-US" sz="1600" dirty="0"/>
              <a:t> </a:t>
            </a:r>
          </a:p>
          <a:p>
            <a:r>
              <a:rPr lang="en-US" sz="1600" b="1" dirty="0" smtClean="0"/>
              <a:t>2016</a:t>
            </a:r>
            <a:r>
              <a:rPr lang="en-US" sz="1600" dirty="0" smtClean="0"/>
              <a:t> – NHS sets </a:t>
            </a:r>
            <a:r>
              <a:rPr lang="en-US" sz="1600" dirty="0"/>
              <a:t>up </a:t>
            </a:r>
            <a:r>
              <a:rPr lang="en-US" sz="1600" dirty="0" smtClean="0"/>
              <a:t>44 </a:t>
            </a:r>
            <a:r>
              <a:rPr lang="en-US" sz="1600" dirty="0"/>
              <a:t>s</a:t>
            </a:r>
            <a:r>
              <a:rPr lang="en-US" sz="1600" dirty="0" smtClean="0"/>
              <a:t>ustainability </a:t>
            </a:r>
            <a:r>
              <a:rPr lang="en-US" sz="1600" dirty="0"/>
              <a:t>and </a:t>
            </a:r>
            <a:r>
              <a:rPr lang="en-US" sz="1600" dirty="0" smtClean="0"/>
              <a:t>transformation </a:t>
            </a:r>
            <a:r>
              <a:rPr lang="en-US" sz="1600" dirty="0"/>
              <a:t>p</a:t>
            </a:r>
            <a:r>
              <a:rPr lang="en-US" sz="1600" dirty="0" smtClean="0"/>
              <a:t>artnerships (STPs) to plan care across geographies, covering all of England</a:t>
            </a:r>
            <a:r>
              <a:rPr lang="en-US" sz="1600" dirty="0"/>
              <a:t> </a:t>
            </a:r>
            <a:r>
              <a:rPr lang="en-US" sz="1600" dirty="0" smtClean="0"/>
              <a:t> </a:t>
            </a:r>
            <a:r>
              <a:rPr lang="en-GB" sz="1600" dirty="0"/>
              <a:t> </a:t>
            </a:r>
          </a:p>
          <a:p>
            <a:pPr>
              <a:spcBef>
                <a:spcPts val="0"/>
              </a:spcBef>
            </a:pPr>
            <a:r>
              <a:rPr lang="en-GB" sz="1600" b="1" dirty="0" smtClean="0"/>
              <a:t>2017</a:t>
            </a:r>
            <a:r>
              <a:rPr lang="en-GB" sz="1600" dirty="0" smtClean="0"/>
              <a:t> - NHS</a:t>
            </a:r>
            <a:r>
              <a:rPr lang="en-GB" sz="1600" dirty="0"/>
              <a:t> </a:t>
            </a:r>
            <a:r>
              <a:rPr lang="en-GB" sz="1600" dirty="0" smtClean="0"/>
              <a:t>promised to evolve STPs into Integrated </a:t>
            </a:r>
            <a:r>
              <a:rPr lang="en-GB" sz="1600" dirty="0"/>
              <a:t>C</a:t>
            </a:r>
            <a:r>
              <a:rPr lang="en-GB" sz="1600" dirty="0" smtClean="0"/>
              <a:t>are </a:t>
            </a:r>
            <a:r>
              <a:rPr lang="en-GB" sz="1600" dirty="0"/>
              <a:t>S</a:t>
            </a:r>
            <a:r>
              <a:rPr lang="en-GB" sz="1600" dirty="0" smtClean="0"/>
              <a:t>ystems (ICSs) that would take on more responsibility and have more freedom </a:t>
            </a:r>
          </a:p>
          <a:p>
            <a:pPr>
              <a:spcBef>
                <a:spcPts val="0"/>
              </a:spcBef>
            </a:pPr>
            <a:endParaRPr lang="en-GB" dirty="0" smtClean="0"/>
          </a:p>
          <a:p>
            <a:pPr algn="ctr"/>
            <a:r>
              <a:rPr lang="en-GB" sz="1700" b="1" dirty="0">
                <a:solidFill>
                  <a:schemeClr val="tx2"/>
                </a:solidFill>
              </a:rPr>
              <a:t>“The biggest national move to integrating care of any major western country”</a:t>
            </a:r>
          </a:p>
          <a:p>
            <a:pPr>
              <a:spcBef>
                <a:spcPts val="0"/>
              </a:spcBef>
            </a:pPr>
            <a:endParaRPr lang="en-GB" sz="1600" dirty="0"/>
          </a:p>
          <a:p>
            <a:pPr>
              <a:spcBef>
                <a:spcPts val="0"/>
              </a:spcBef>
            </a:pPr>
            <a:endParaRPr lang="en-GB" sz="2000" b="1" dirty="0"/>
          </a:p>
          <a:p>
            <a:pPr>
              <a:spcBef>
                <a:spcPts val="0"/>
              </a:spcBef>
            </a:pPr>
            <a:endParaRPr lang="en-GB" sz="2000" b="1" dirty="0"/>
          </a:p>
          <a:p>
            <a:pPr>
              <a:spcBef>
                <a:spcPts val="0"/>
              </a:spcBef>
            </a:pPr>
            <a:r>
              <a:rPr lang="en-GB" sz="1400" dirty="0"/>
              <a:t> </a:t>
            </a:r>
          </a:p>
          <a:p>
            <a:endParaRPr lang="en-GB" sz="1400" dirty="0"/>
          </a:p>
          <a:p>
            <a:endParaRPr lang="en-GB" sz="1200" dirty="0"/>
          </a:p>
          <a:p>
            <a:pPr algn="r"/>
            <a:r>
              <a:rPr lang="en-US" sz="1400" b="1" i="1" dirty="0" smtClean="0">
                <a:solidFill>
                  <a:schemeClr val="bg1"/>
                </a:solidFill>
              </a:rPr>
              <a:t>2015 </a:t>
            </a:r>
          </a:p>
        </p:txBody>
      </p:sp>
      <p:grpSp>
        <p:nvGrpSpPr>
          <p:cNvPr id="8" name="Group 7"/>
          <p:cNvGrpSpPr/>
          <p:nvPr/>
        </p:nvGrpSpPr>
        <p:grpSpPr>
          <a:xfrm>
            <a:off x="1710124" y="1305663"/>
            <a:ext cx="5415928" cy="1957806"/>
            <a:chOff x="464609" y="627130"/>
            <a:chExt cx="6691802" cy="2112927"/>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833" y="637361"/>
              <a:ext cx="1487360" cy="2102696"/>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09" y="660869"/>
              <a:ext cx="1470732" cy="2079188"/>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182" y="627130"/>
              <a:ext cx="1487229" cy="2105407"/>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3685" y="637252"/>
              <a:ext cx="1480005" cy="209229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53669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946" y="923025"/>
            <a:ext cx="8694009" cy="589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67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Sustainability and Transformation Partnerships Progress Dashboard:</a:t>
            </a:r>
            <a:endParaRPr lang="en-GB" dirty="0"/>
          </a:p>
          <a:p>
            <a:pPr marL="0" indent="0">
              <a:buNone/>
            </a:pPr>
            <a:r>
              <a:rPr lang="en-GB" u="sng" dirty="0">
                <a:hlinkClick r:id="rId2"/>
              </a:rPr>
              <a:t>https://www.england.nhs.uk/publication/sustainability-and-transformation-partnerships-progress-dashboard-baseline-view/</a:t>
            </a:r>
            <a:endParaRPr lang="en-GB" dirty="0"/>
          </a:p>
          <a:p>
            <a:r>
              <a:rPr lang="en-GB" dirty="0"/>
              <a:t>NHS 5 year forward view:</a:t>
            </a:r>
          </a:p>
          <a:p>
            <a:pPr marL="0" indent="0">
              <a:buNone/>
            </a:pPr>
            <a:r>
              <a:rPr lang="en-GB" u="sng" dirty="0">
                <a:hlinkClick r:id="rId3"/>
              </a:rPr>
              <a:t>https://www.england.nhs.uk/wp-content/uploads/2014/10/5yfv-web.pdf</a:t>
            </a:r>
            <a:endParaRPr lang="en-GB" dirty="0"/>
          </a:p>
          <a:p>
            <a:r>
              <a:rPr lang="en-GB" dirty="0"/>
              <a:t>TARN website:</a:t>
            </a:r>
          </a:p>
          <a:p>
            <a:pPr marL="0" indent="0">
              <a:buNone/>
            </a:pPr>
            <a:r>
              <a:rPr lang="en-GB" u="sng" dirty="0">
                <a:hlinkClick r:id="rId4"/>
              </a:rPr>
              <a:t>https://www.tarn.ac.uk</a:t>
            </a:r>
            <a:r>
              <a:rPr lang="en-GB" u="sng" dirty="0" smtClean="0">
                <a:hlinkClick r:id="rId4"/>
              </a:rPr>
              <a:t>/</a:t>
            </a:r>
            <a:endParaRPr lang="en-GB" u="sng" dirty="0" smtClean="0"/>
          </a:p>
          <a:p>
            <a:r>
              <a:rPr lang="en-GB" dirty="0" smtClean="0"/>
              <a:t>NHS commissioning:</a:t>
            </a:r>
          </a:p>
          <a:p>
            <a:pPr marL="0" indent="0">
              <a:buNone/>
            </a:pPr>
            <a:r>
              <a:rPr lang="en-GB" dirty="0">
                <a:hlinkClick r:id="rId5"/>
              </a:rPr>
              <a:t>https://www.england.nhs.uk/commissioning/what-is-commissioning</a:t>
            </a:r>
            <a:r>
              <a:rPr lang="en-GB" dirty="0" smtClean="0">
                <a:hlinkClick r:id="rId5"/>
              </a:rPr>
              <a:t>/</a:t>
            </a:r>
            <a:endParaRPr lang="en-GB" dirty="0" smtClean="0"/>
          </a:p>
          <a:p>
            <a:r>
              <a:rPr lang="en-GB" dirty="0" smtClean="0"/>
              <a:t>AHPs into action:</a:t>
            </a:r>
          </a:p>
          <a:p>
            <a:pPr marL="0" indent="0">
              <a:buNone/>
            </a:pPr>
            <a:r>
              <a:rPr lang="en-GB" dirty="0">
                <a:hlinkClick r:id="rId6"/>
              </a:rPr>
              <a:t>https://</a:t>
            </a:r>
            <a:r>
              <a:rPr lang="en-GB" dirty="0" smtClean="0">
                <a:hlinkClick r:id="rId6"/>
              </a:rPr>
              <a:t>www.england.nhs.uk/wp-content/uploads/2017/01/ahp-action-transform-hlth.pdf</a:t>
            </a:r>
            <a:endParaRPr lang="en-GB" dirty="0" smtClean="0"/>
          </a:p>
          <a:p>
            <a:pPr marL="0" indent="0">
              <a:buNone/>
            </a:pPr>
            <a:endParaRPr lang="en-GB" dirty="0" smtClean="0"/>
          </a:p>
          <a:p>
            <a:pPr marL="0" indent="0">
              <a:buNone/>
            </a:pPr>
            <a:endParaRPr lang="en-GB" dirty="0" smtClean="0"/>
          </a:p>
          <a:p>
            <a:pPr marL="0" indent="0">
              <a:buNone/>
            </a:pPr>
            <a:endParaRPr lang="en-GB" u="sng" dirty="0" smtClean="0"/>
          </a:p>
          <a:p>
            <a:pPr marL="0" indent="0">
              <a:buNone/>
            </a:pPr>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Further reading</a:t>
            </a:r>
            <a:endParaRPr lang="en-GB" dirty="0"/>
          </a:p>
        </p:txBody>
      </p:sp>
    </p:spTree>
    <p:extLst>
      <p:ext uri="{BB962C8B-B14F-4D97-AF65-F5344CB8AC3E}">
        <p14:creationId xmlns:p14="http://schemas.microsoft.com/office/powerpoint/2010/main" val="104192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GB" dirty="0"/>
              <a:t>Chalkley,D.Cheung,G.Walsh,&amp;</a:t>
            </a:r>
            <a:r>
              <a:rPr lang="en-GB" dirty="0" err="1"/>
              <a:t>M.Tai,N</a:t>
            </a:r>
            <a:r>
              <a:rPr lang="en-GB" dirty="0"/>
              <a:t>. (2011). Deaths from trauma in London a single centre experience. </a:t>
            </a:r>
            <a:r>
              <a:rPr lang="en-GB" i="1" dirty="0"/>
              <a:t>Emergency Medicine Journal,</a:t>
            </a:r>
            <a:r>
              <a:rPr lang="en-GB" dirty="0"/>
              <a:t>28 ,pp.305-309. doi:10.1136/emj.2009.085613</a:t>
            </a:r>
          </a:p>
          <a:p>
            <a:r>
              <a:rPr lang="en-GB" dirty="0"/>
              <a:t> </a:t>
            </a:r>
            <a:r>
              <a:rPr lang="en-GB" dirty="0" err="1"/>
              <a:t>Darzi</a:t>
            </a:r>
            <a:r>
              <a:rPr lang="en-GB" dirty="0"/>
              <a:t> of Denham KBE. (30 June 2008). High quality care for all: NHS Next Stage Review final report. Retrieved from </a:t>
            </a:r>
            <a:r>
              <a:rPr lang="en-GB" u="sng" dirty="0">
                <a:hlinkClick r:id="rId2"/>
              </a:rPr>
              <a:t>http://www.dh.gov.uk/en/Publicationsandstatistics/Publications/PublicationsPolicyAndGuidance/DH_085825</a:t>
            </a:r>
            <a:endParaRPr lang="en-GB" dirty="0"/>
          </a:p>
          <a:p>
            <a:r>
              <a:rPr lang="en-GB" dirty="0"/>
              <a:t>Data Collection and reporting for the major trauma best practice tariff: Support document for data coordinators at major trauma centres, 2012. Retrieved 27, November, 2012 fromhttp://www.tarn.ac.uk/content/downloads/53/Support%20Document%20for%20the%20Best%20Practice%20Tariff-TARN%20Coordinators.pdf</a:t>
            </a:r>
          </a:p>
          <a:p>
            <a:r>
              <a:rPr lang="en-GB" dirty="0" smtClean="0"/>
              <a:t>National </a:t>
            </a:r>
            <a:r>
              <a:rPr lang="en-GB" dirty="0"/>
              <a:t>Audit Office (2010). </a:t>
            </a:r>
            <a:r>
              <a:rPr lang="en-GB" i="1" dirty="0"/>
              <a:t>Major Trauma care in England. </a:t>
            </a:r>
            <a:r>
              <a:rPr lang="en-GB" dirty="0"/>
              <a:t>London: The Stationery Office. </a:t>
            </a:r>
            <a:endParaRPr lang="en-GB" dirty="0" smtClean="0"/>
          </a:p>
          <a:p>
            <a:r>
              <a:rPr lang="en-GB" dirty="0" smtClean="0"/>
              <a:t>NHS England (2014). Five year forward view.</a:t>
            </a:r>
            <a:endParaRPr lang="en-GB" dirty="0"/>
          </a:p>
          <a:p>
            <a:r>
              <a:rPr lang="en-GB" dirty="0"/>
              <a:t>NCEPOD.(2007). </a:t>
            </a:r>
            <a:r>
              <a:rPr lang="en-GB" i="1" dirty="0" err="1"/>
              <a:t>Trauma:Who</a:t>
            </a:r>
            <a:r>
              <a:rPr lang="en-GB" i="1" dirty="0"/>
              <a:t> </a:t>
            </a:r>
            <a:r>
              <a:rPr lang="en-GB" i="1" dirty="0" err="1"/>
              <a:t>cares?A</a:t>
            </a:r>
            <a:r>
              <a:rPr lang="en-GB" i="1" dirty="0"/>
              <a:t> report of the National Confidential Enquiry into Patient Outcome and Death(2007</a:t>
            </a:r>
            <a:r>
              <a:rPr lang="en-GB" dirty="0"/>
              <a:t>).London: NCEPOD</a:t>
            </a:r>
          </a:p>
          <a:p>
            <a:r>
              <a:rPr lang="en-GB" dirty="0"/>
              <a:t>NHS choices. Retrieved 27,Nov,2012 </a:t>
            </a:r>
            <a:r>
              <a:rPr lang="en-GB" dirty="0" err="1"/>
              <a:t>from:http</a:t>
            </a:r>
            <a:r>
              <a:rPr lang="en-GB" dirty="0"/>
              <a:t>://www.nhs.uk/NHSEngland/AboutNHSservices/Emergencyandurgentcareservices/Pages/Majortraumaservices.aspx</a:t>
            </a:r>
          </a:p>
          <a:p>
            <a:r>
              <a:rPr lang="en-GB" dirty="0"/>
              <a:t> Regional Networks for Major Trauma NHS clinical advisory groups report, (2010).Retrieved 13, May, 2012 </a:t>
            </a:r>
            <a:r>
              <a:rPr lang="en-GB" dirty="0" err="1"/>
              <a:t>from:http</a:t>
            </a:r>
            <a:r>
              <a:rPr lang="en-GB" dirty="0"/>
              <a:t>://www.excellence.eastmidlands.nhs.uk/welcome/improving-care/emergency-urgent-care/major-trauma/nhs-clinical-advisory-group/</a:t>
            </a:r>
          </a:p>
          <a:p>
            <a:r>
              <a:rPr lang="en-GB" dirty="0" smtClean="0">
                <a:hlinkClick r:id="rId3" tooltip="Annals of surgery."/>
              </a:rPr>
              <a:t>Ann </a:t>
            </a:r>
            <a:r>
              <a:rPr lang="en-GB" dirty="0">
                <a:hlinkClick r:id="rId3" tooltip="Annals of surgery."/>
              </a:rPr>
              <a:t>Surg.</a:t>
            </a:r>
            <a:r>
              <a:rPr lang="en-GB" dirty="0"/>
              <a:t> 2016 Jul;264(1):188-94. </a:t>
            </a:r>
            <a:r>
              <a:rPr lang="en-GB" dirty="0" err="1"/>
              <a:t>doi</a:t>
            </a:r>
            <a:r>
              <a:rPr lang="en-GB" dirty="0"/>
              <a:t>: 10.1097/SLA.0000000000001393. </a:t>
            </a:r>
            <a:r>
              <a:rPr lang="en-GB" b="1" dirty="0"/>
              <a:t>The Impact of a Pan-regional Inclusive Trauma System on Quality of Care. </a:t>
            </a:r>
            <a:r>
              <a:rPr lang="en-GB" dirty="0">
                <a:hlinkClick r:id="rId4" invalidUrl="http://www.ncbi.nlm.nih.gov/pubmed/?term=Cole E[Author]&amp;cauthor=true&amp;cauthor_uid=26465783"/>
              </a:rPr>
              <a:t>Cole E</a:t>
            </a:r>
            <a:r>
              <a:rPr lang="en-GB" baseline="30000" dirty="0"/>
              <a:t>1</a:t>
            </a:r>
            <a:r>
              <a:rPr lang="en-GB" dirty="0"/>
              <a:t>, </a:t>
            </a:r>
            <a:r>
              <a:rPr lang="en-GB" dirty="0">
                <a:hlinkClick r:id="rId5" invalidUrl="http://www.ncbi.nlm.nih.gov/pubmed/?term=Lecky F[Author]&amp;cauthor=true&amp;cauthor_uid=26465783"/>
              </a:rPr>
              <a:t>Lecky F</a:t>
            </a:r>
            <a:r>
              <a:rPr lang="en-GB" dirty="0"/>
              <a:t>, </a:t>
            </a:r>
            <a:r>
              <a:rPr lang="en-GB" dirty="0">
                <a:hlinkClick r:id="rId6" invalidUrl="http://www.ncbi.nlm.nih.gov/pubmed/?term=West A[Author]&amp;cauthor=true&amp;cauthor_uid=26465783"/>
              </a:rPr>
              <a:t>West A</a:t>
            </a:r>
            <a:r>
              <a:rPr lang="en-GB" dirty="0"/>
              <a:t>, </a:t>
            </a:r>
            <a:r>
              <a:rPr lang="en-GB" dirty="0">
                <a:hlinkClick r:id="rId7" invalidUrl="http://www.ncbi.nlm.nih.gov/pubmed/?term=Smith N[Author]&amp;cauthor=true&amp;cauthor_uid=26465783"/>
              </a:rPr>
              <a:t>Smith N</a:t>
            </a:r>
            <a:r>
              <a:rPr lang="en-GB" dirty="0"/>
              <a:t>, </a:t>
            </a:r>
            <a:r>
              <a:rPr lang="en-GB" dirty="0" err="1">
                <a:hlinkClick r:id="rId8" invalidUrl="http://www.ncbi.nlm.nih.gov/pubmed/?term=Brohi K[Author]&amp;cauthor=true&amp;cauthor_uid=26465783"/>
              </a:rPr>
              <a:t>Brohi</a:t>
            </a:r>
            <a:r>
              <a:rPr lang="en-GB" dirty="0">
                <a:hlinkClick r:id="rId8" invalidUrl="http://www.ncbi.nlm.nih.gov/pubmed/?term=Brohi K[Author]&amp;cauthor=true&amp;cauthor_uid=26465783"/>
              </a:rPr>
              <a:t> K</a:t>
            </a:r>
            <a:r>
              <a:rPr lang="en-GB" dirty="0"/>
              <a:t>, </a:t>
            </a:r>
            <a:r>
              <a:rPr lang="en-GB" dirty="0">
                <a:hlinkClick r:id="rId9" invalidUrl="http://www.ncbi.nlm.nih.gov/pubmed/?term=Davenport R[Author]&amp;cauthor=true&amp;cauthor_uid=26465783"/>
              </a:rPr>
              <a:t>Davenport R</a:t>
            </a:r>
            <a:endParaRPr lang="en-GB" dirty="0"/>
          </a:p>
          <a:p>
            <a:r>
              <a:rPr lang="en-GB" dirty="0"/>
              <a:t>TARN Procedures Manual </a:t>
            </a:r>
            <a:r>
              <a:rPr lang="en-GB" dirty="0" smtClean="0"/>
              <a:t>2016</a:t>
            </a:r>
            <a:endParaRPr lang="en-GB" dirty="0"/>
          </a:p>
        </p:txBody>
      </p:sp>
      <p:sp>
        <p:nvSpPr>
          <p:cNvPr id="3" name="Title 2"/>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187667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GB" sz="4800" dirty="0" smtClean="0"/>
              <a:t>What does clinical governance mean to trauma services?</a:t>
            </a:r>
            <a:endParaRPr lang="en-GB" sz="4800" dirty="0"/>
          </a:p>
        </p:txBody>
      </p:sp>
    </p:spTree>
    <p:extLst>
      <p:ext uri="{BB962C8B-B14F-4D97-AF65-F5344CB8AC3E}">
        <p14:creationId xmlns:p14="http://schemas.microsoft.com/office/powerpoint/2010/main" val="229106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Governance</a:t>
            </a:r>
            <a:endParaRPr lang="en-GB" dirty="0"/>
          </a:p>
        </p:txBody>
      </p:sp>
      <p:sp>
        <p:nvSpPr>
          <p:cNvPr id="3" name="Content Placeholder 2"/>
          <p:cNvSpPr>
            <a:spLocks noGrp="1"/>
          </p:cNvSpPr>
          <p:nvPr>
            <p:ph idx="1"/>
          </p:nvPr>
        </p:nvSpPr>
        <p:spPr/>
        <p:txBody>
          <a:bodyPr/>
          <a:lstStyle/>
          <a:p>
            <a:pPr marL="0" indent="0">
              <a:buNone/>
            </a:pPr>
            <a:r>
              <a:rPr lang="en-GB" dirty="0" smtClean="0"/>
              <a:t>A system through which NHS organisations are accountable for continuously improving the quality of their services and safeguarding high standards of care by creating an environment in which excellence in clinical care will flourish</a:t>
            </a:r>
          </a:p>
          <a:p>
            <a:pPr marL="0" indent="0">
              <a:buNone/>
            </a:pPr>
            <a:endParaRPr lang="en-GB" dirty="0"/>
          </a:p>
        </p:txBody>
      </p:sp>
      <p:pic>
        <p:nvPicPr>
          <p:cNvPr id="4" name="Picture 3"/>
          <p:cNvPicPr>
            <a:picLocks noChangeAspect="1"/>
          </p:cNvPicPr>
          <p:nvPr/>
        </p:nvPicPr>
        <p:blipFill>
          <a:blip r:embed="rId2"/>
          <a:stretch>
            <a:fillRect/>
          </a:stretch>
        </p:blipFill>
        <p:spPr>
          <a:xfrm>
            <a:off x="2440858" y="2948039"/>
            <a:ext cx="3810000" cy="3302000"/>
          </a:xfrm>
          <a:prstGeom prst="rect">
            <a:avLst/>
          </a:prstGeom>
        </p:spPr>
      </p:pic>
    </p:spTree>
    <p:extLst>
      <p:ext uri="{BB962C8B-B14F-4D97-AF65-F5344CB8AC3E}">
        <p14:creationId xmlns:p14="http://schemas.microsoft.com/office/powerpoint/2010/main" val="26295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3909659"/>
              </p:ext>
            </p:extLst>
          </p:nvPr>
        </p:nvGraphicFramePr>
        <p:xfrm>
          <a:off x="1911350" y="1631950"/>
          <a:ext cx="7015163"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4 pillars of clinical governance</a:t>
            </a:r>
            <a:endParaRPr lang="en-GB" dirty="0"/>
          </a:p>
        </p:txBody>
      </p:sp>
    </p:spTree>
    <p:extLst>
      <p:ext uri="{BB962C8B-B14F-4D97-AF65-F5344CB8AC3E}">
        <p14:creationId xmlns:p14="http://schemas.microsoft.com/office/powerpoint/2010/main" val="320209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35" y="1069675"/>
            <a:ext cx="8631144" cy="1725283"/>
          </a:xfrm>
        </p:spPr>
        <p:txBody>
          <a:bodyPr/>
          <a:lstStyle/>
          <a:p>
            <a:pPr algn="ctr"/>
            <a:r>
              <a:rPr lang="en-GB" dirty="0" smtClean="0"/>
              <a:t>Audit</a:t>
            </a:r>
            <a:br>
              <a:rPr lang="en-GB" dirty="0" smtClean="0"/>
            </a:br>
            <a:r>
              <a:rPr lang="en-GB" dirty="0" smtClean="0"/>
              <a:t>Trauma Audit and Research Network?</a:t>
            </a:r>
            <a:endParaRPr lang="en-GB" dirty="0"/>
          </a:p>
        </p:txBody>
      </p:sp>
    </p:spTree>
    <p:extLst>
      <p:ext uri="{BB962C8B-B14F-4D97-AF65-F5344CB8AC3E}">
        <p14:creationId xmlns:p14="http://schemas.microsoft.com/office/powerpoint/2010/main" val="124770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TARN?</a:t>
            </a:r>
            <a:endParaRPr lang="en-GB" dirty="0"/>
          </a:p>
        </p:txBody>
      </p:sp>
      <p:sp>
        <p:nvSpPr>
          <p:cNvPr id="4" name="Content Placeholder 3"/>
          <p:cNvSpPr>
            <a:spLocks noGrp="1"/>
          </p:cNvSpPr>
          <p:nvPr>
            <p:ph idx="12"/>
          </p:nvPr>
        </p:nvSpPr>
        <p:spPr>
          <a:xfrm>
            <a:off x="295835" y="1633589"/>
            <a:ext cx="4077757" cy="2412200"/>
          </a:xfrm>
          <a:ln w="12700" cmpd="sng">
            <a:solidFill>
              <a:schemeClr val="tx2">
                <a:lumMod val="60000"/>
                <a:lumOff val="40000"/>
              </a:schemeClr>
            </a:solidFill>
          </a:ln>
        </p:spPr>
        <p:txBody>
          <a:bodyPr/>
          <a:lstStyle/>
          <a:p>
            <a:r>
              <a:rPr lang="en-GB" dirty="0" smtClean="0"/>
              <a:t>1. Underpins clinical audit for   traumatic injuries across the country, by collecting and comparing performance and outcomes. It provides statistically robust data that can be used to drive up standards of care.</a:t>
            </a:r>
            <a:endParaRPr lang="en-GB" dirty="0"/>
          </a:p>
        </p:txBody>
      </p:sp>
      <p:sp>
        <p:nvSpPr>
          <p:cNvPr id="5" name="Content Placeholder 3"/>
          <p:cNvSpPr txBox="1">
            <a:spLocks/>
          </p:cNvSpPr>
          <p:nvPr/>
        </p:nvSpPr>
        <p:spPr>
          <a:xfrm>
            <a:off x="4934310" y="1633589"/>
            <a:ext cx="3838754" cy="2412200"/>
          </a:xfrm>
          <a:prstGeom prst="rect">
            <a:avLst/>
          </a:prstGeom>
          <a:ln w="12700" cmpd="sng">
            <a:solidFill>
              <a:schemeClr val="tx2">
                <a:lumMod val="60000"/>
                <a:lumOff val="40000"/>
              </a:schemeClr>
            </a:solidFill>
          </a:ln>
        </p:spPr>
        <p:txBody>
          <a:bodyPr vert="horz" lIns="0" tIns="46800" rIns="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210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i="1"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i="1"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i="1"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i="1"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2. The database which has been accumulated for more than 30 years is the largest trauma data base in Europe. This provides an excellent platform for trauma research locally, nationally and internationally.</a:t>
            </a:r>
            <a:endParaRPr lang="en-GB" dirty="0"/>
          </a:p>
        </p:txBody>
      </p:sp>
      <p:graphicFrame>
        <p:nvGraphicFramePr>
          <p:cNvPr id="2" name="Diagram 1"/>
          <p:cNvGraphicFramePr/>
          <p:nvPr>
            <p:extLst>
              <p:ext uri="{D42A27DB-BD31-4B8C-83A1-F6EECF244321}">
                <p14:modId xmlns:p14="http://schemas.microsoft.com/office/powerpoint/2010/main" val="498696749"/>
              </p:ext>
            </p:extLst>
          </p:nvPr>
        </p:nvGraphicFramePr>
        <p:xfrm>
          <a:off x="1524000" y="3743385"/>
          <a:ext cx="6096000" cy="314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13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TARN?</a:t>
            </a:r>
            <a:endParaRPr lang="en-GB" dirty="0"/>
          </a:p>
        </p:txBody>
      </p:sp>
      <p:sp>
        <p:nvSpPr>
          <p:cNvPr id="4" name="Content Placeholder 3"/>
          <p:cNvSpPr>
            <a:spLocks noGrp="1"/>
          </p:cNvSpPr>
          <p:nvPr>
            <p:ph idx="12"/>
          </p:nvPr>
        </p:nvSpPr>
        <p:spPr>
          <a:xfrm>
            <a:off x="295835" y="1759789"/>
            <a:ext cx="8580746" cy="4035327"/>
          </a:xfrm>
        </p:spPr>
        <p:txBody>
          <a:bodyPr/>
          <a:lstStyle/>
          <a:p>
            <a:r>
              <a:rPr lang="en-GB" dirty="0"/>
              <a:t>Statistics can be a powerful replacement for clinical anecdote in the drive to provide evidence base for the development of effective trauma care </a:t>
            </a:r>
            <a:r>
              <a:rPr lang="en-GB" dirty="0" smtClean="0"/>
              <a:t>systems.</a:t>
            </a:r>
            <a:endParaRPr lang="en-GB" dirty="0"/>
          </a:p>
          <a:p>
            <a:endParaRPr lang="en-GB" dirty="0"/>
          </a:p>
        </p:txBody>
      </p:sp>
      <p:graphicFrame>
        <p:nvGraphicFramePr>
          <p:cNvPr id="5" name="Diagram 4"/>
          <p:cNvGraphicFramePr/>
          <p:nvPr>
            <p:extLst>
              <p:ext uri="{D42A27DB-BD31-4B8C-83A1-F6EECF244321}">
                <p14:modId xmlns:p14="http://schemas.microsoft.com/office/powerpoint/2010/main" val="1647146698"/>
              </p:ext>
            </p:extLst>
          </p:nvPr>
        </p:nvGraphicFramePr>
        <p:xfrm>
          <a:off x="1670649" y="266508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31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TARN?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2343125"/>
              </p:ext>
            </p:extLst>
          </p:nvPr>
        </p:nvGraphicFramePr>
        <p:xfrm>
          <a:off x="295275" y="1574800"/>
          <a:ext cx="8631238"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747418"/>
      </p:ext>
    </p:extLst>
  </p:cSld>
  <p:clrMapOvr>
    <a:masterClrMapping/>
  </p:clrMapOvr>
</p:sld>
</file>

<file path=ppt/theme/theme1.xml><?xml version="1.0" encoding="utf-8"?>
<a:theme xmlns:a="http://schemas.openxmlformats.org/drawingml/2006/main" name="Office Theme">
  <a:themeElements>
    <a:clrScheme name="NHS PPT Template">
      <a:dk1>
        <a:srgbClr val="000000"/>
      </a:dk1>
      <a:lt1>
        <a:srgbClr val="FFFFFF"/>
      </a:lt1>
      <a:dk2>
        <a:srgbClr val="005EB8"/>
      </a:dk2>
      <a:lt2>
        <a:srgbClr val="E8EDEE"/>
      </a:lt2>
      <a:accent1>
        <a:srgbClr val="5C058E"/>
      </a:accent1>
      <a:accent2>
        <a:srgbClr val="41B6E6"/>
      </a:accent2>
      <a:accent3>
        <a:srgbClr val="005EB8"/>
      </a:accent3>
      <a:accent4>
        <a:srgbClr val="768692"/>
      </a:accent4>
      <a:accent5>
        <a:srgbClr val="78BE20"/>
      </a:accent5>
      <a:accent6>
        <a:srgbClr val="ED8B00"/>
      </a:accent6>
      <a:hlink>
        <a:srgbClr val="41B6E6"/>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Words>975</Words>
  <Application>Microsoft Office PowerPoint</Application>
  <PresentationFormat>On-screen Show (4:3)</PresentationFormat>
  <Paragraphs>142</Paragraphs>
  <Slides>25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Clinical Governance, Commissioning and Major Trauma. What does it mean for YOU?</vt:lpstr>
      <vt:lpstr>Aims:</vt:lpstr>
      <vt:lpstr>PowerPoint Presentation</vt:lpstr>
      <vt:lpstr>Clinical Governance</vt:lpstr>
      <vt:lpstr>4 pillars of clinical governance</vt:lpstr>
      <vt:lpstr>Audit Trauma Audit and Research Network?</vt:lpstr>
      <vt:lpstr>What is TARN?</vt:lpstr>
      <vt:lpstr>What is TARN?</vt:lpstr>
      <vt:lpstr>What is TARN?</vt:lpstr>
      <vt:lpstr>TARN</vt:lpstr>
      <vt:lpstr>Rehab Prescriptions</vt:lpstr>
      <vt:lpstr>How could you utilise data locally?</vt:lpstr>
      <vt:lpstr>Commissioning</vt:lpstr>
      <vt:lpstr>Commissioning is the continual process of planning, agreeing and monitoring services. Commissioning is not one action but many, ranging from the health-needs assessment for a population, through the clinically based design of patient pathways, to service specification and contract negotiation or procurement, with continuous quality assessment. </vt:lpstr>
      <vt:lpstr>What is Best Practice Tariff?</vt:lpstr>
      <vt:lpstr>Case Study- Patient A </vt:lpstr>
      <vt:lpstr>Pathway and Timeline</vt:lpstr>
      <vt:lpstr>Patient pathway</vt:lpstr>
      <vt:lpstr>What has influenced this patient’s pathway?</vt:lpstr>
      <vt:lpstr>Commissioning and implications for staff</vt:lpstr>
      <vt:lpstr>Commissioning: Five year forward plan </vt:lpstr>
      <vt:lpstr>PowerPoint Presentation</vt:lpstr>
      <vt:lpstr>PowerPoint Presentation</vt:lpstr>
      <vt:lpstr>Further reading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Sanderson, Clare</dc:creator>
  <cp:lastModifiedBy>ecole</cp:lastModifiedBy>
  <cp:revision>109</cp:revision>
  <cp:lastPrinted>2018-07-25T11:03:36Z</cp:lastPrinted>
  <dcterms:created xsi:type="dcterms:W3CDTF">2018-07-10T09:15:52Z</dcterms:created>
  <dcterms:modified xsi:type="dcterms:W3CDTF">2018-11-27T08:58:04Z</dcterms:modified>
</cp:coreProperties>
</file>