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4.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5.xml" ContentType="application/vnd.openxmlformats-officedocument.theme+xml"/>
  <Override PartName="/ppt/slideLayouts/slideLayout18.xml" ContentType="application/vnd.openxmlformats-officedocument.presentationml.slideLayout+xml"/>
  <Override PartName="/ppt/theme/theme6.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7.xml" ContentType="application/vnd.openxmlformats-officedocument.theme+xml"/>
  <Override PartName="/ppt/slideLayouts/slideLayout21.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78" r:id="rId2"/>
    <p:sldMasterId id="2147483769" r:id="rId3"/>
    <p:sldMasterId id="2147483772" r:id="rId4"/>
    <p:sldMasterId id="2147483736" r:id="rId5"/>
    <p:sldMasterId id="2147483740" r:id="rId6"/>
    <p:sldMasterId id="2147483747" r:id="rId7"/>
    <p:sldMasterId id="2147483753" r:id="rId8"/>
  </p:sldMasterIdLst>
  <p:notesMasterIdLst>
    <p:notesMasterId r:id="rId41"/>
  </p:notesMasterIdLst>
  <p:handoutMasterIdLst>
    <p:handoutMasterId r:id="rId42"/>
  </p:handoutMasterIdLst>
  <p:sldIdLst>
    <p:sldId id="362" r:id="rId9"/>
    <p:sldId id="269" r:id="rId10"/>
    <p:sldId id="406" r:id="rId11"/>
    <p:sldId id="411" r:id="rId12"/>
    <p:sldId id="409" r:id="rId13"/>
    <p:sldId id="410" r:id="rId14"/>
    <p:sldId id="472" r:id="rId15"/>
    <p:sldId id="473" r:id="rId16"/>
    <p:sldId id="413" r:id="rId17"/>
    <p:sldId id="474" r:id="rId18"/>
    <p:sldId id="475" r:id="rId19"/>
    <p:sldId id="476" r:id="rId20"/>
    <p:sldId id="477" r:id="rId21"/>
    <p:sldId id="478" r:id="rId22"/>
    <p:sldId id="479" r:id="rId23"/>
    <p:sldId id="408" r:id="rId24"/>
    <p:sldId id="401" r:id="rId25"/>
    <p:sldId id="471" r:id="rId26"/>
    <p:sldId id="404" r:id="rId27"/>
    <p:sldId id="458" r:id="rId28"/>
    <p:sldId id="459" r:id="rId29"/>
    <p:sldId id="460" r:id="rId30"/>
    <p:sldId id="461" r:id="rId31"/>
    <p:sldId id="462" r:id="rId32"/>
    <p:sldId id="463" r:id="rId33"/>
    <p:sldId id="464" r:id="rId34"/>
    <p:sldId id="465" r:id="rId35"/>
    <p:sldId id="466" r:id="rId36"/>
    <p:sldId id="467" r:id="rId37"/>
    <p:sldId id="468" r:id="rId38"/>
    <p:sldId id="469" r:id="rId39"/>
    <p:sldId id="470" r:id="rId40"/>
  </p:sldIdLst>
  <p:sldSz cx="9144000" cy="6858000" type="screen4x3"/>
  <p:notesSz cx="6858000" cy="9144000"/>
  <p:defaultTextStyle>
    <a:defPPr>
      <a:defRPr lang="en-GB"/>
    </a:defPPr>
    <a:lvl1pPr algn="l" defTabSz="457200" rtl="0" fontAlgn="base">
      <a:spcBef>
        <a:spcPct val="0"/>
      </a:spcBef>
      <a:spcAft>
        <a:spcPct val="0"/>
      </a:spcAft>
      <a:defRPr kern="1200">
        <a:solidFill>
          <a:schemeClr val="tx1"/>
        </a:solidFill>
        <a:latin typeface="Arial" charset="0"/>
        <a:ea typeface="ＭＳ Ｐゴシック" pitchFamily="-65"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65"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65"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65"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65" charset="-128"/>
        <a:cs typeface="+mn-cs"/>
      </a:defRPr>
    </a:lvl5pPr>
    <a:lvl6pPr marL="2286000" algn="l" defTabSz="914400" rtl="0" eaLnBrk="1" latinLnBrk="0" hangingPunct="1">
      <a:defRPr kern="1200">
        <a:solidFill>
          <a:schemeClr val="tx1"/>
        </a:solidFill>
        <a:latin typeface="Arial" charset="0"/>
        <a:ea typeface="ＭＳ Ｐゴシック" pitchFamily="-65" charset="-128"/>
        <a:cs typeface="+mn-cs"/>
      </a:defRPr>
    </a:lvl6pPr>
    <a:lvl7pPr marL="2743200" algn="l" defTabSz="914400" rtl="0" eaLnBrk="1" latinLnBrk="0" hangingPunct="1">
      <a:defRPr kern="1200">
        <a:solidFill>
          <a:schemeClr val="tx1"/>
        </a:solidFill>
        <a:latin typeface="Arial" charset="0"/>
        <a:ea typeface="ＭＳ Ｐゴシック" pitchFamily="-65" charset="-128"/>
        <a:cs typeface="+mn-cs"/>
      </a:defRPr>
    </a:lvl7pPr>
    <a:lvl8pPr marL="3200400" algn="l" defTabSz="914400" rtl="0" eaLnBrk="1" latinLnBrk="0" hangingPunct="1">
      <a:defRPr kern="1200">
        <a:solidFill>
          <a:schemeClr val="tx1"/>
        </a:solidFill>
        <a:latin typeface="Arial" charset="0"/>
        <a:ea typeface="ＭＳ Ｐゴシック" pitchFamily="-65" charset="-128"/>
        <a:cs typeface="+mn-cs"/>
      </a:defRPr>
    </a:lvl8pPr>
    <a:lvl9pPr marL="3657600" algn="l" defTabSz="914400" rtl="0" eaLnBrk="1" latinLnBrk="0" hangingPunct="1">
      <a:defRPr kern="1200">
        <a:solidFill>
          <a:schemeClr val="tx1"/>
        </a:solidFill>
        <a:latin typeface="Arial" charset="0"/>
        <a:ea typeface="ＭＳ Ｐゴシック" pitchFamily="-65" charset="-128"/>
        <a:cs typeface="+mn-cs"/>
      </a:defRPr>
    </a:lvl9pPr>
  </p:defaultTextStyle>
  <p:extLst>
    <p:ext uri="{EFAFB233-063F-42B5-8137-9DF3F51BA10A}">
      <p15:sldGuideLst xmlns="" xmlns:p15="http://schemas.microsoft.com/office/powerpoint/2012/main" xmlns:mv="urn:schemas-microsoft-com:mac:vml" xmlns:mc="http://schemas.openxmlformats.org/markup-compatibility/2006">
        <p15:guide id="1" orient="horz" pos="2160">
          <p15:clr>
            <a:srgbClr val="A4A3A4"/>
          </p15:clr>
        </p15:guide>
        <p15:guide id="2" pos="2880">
          <p15:clr>
            <a:srgbClr val="A4A3A4"/>
          </p15:clr>
        </p15:guide>
      </p15:sldGuideLst>
    </p:ext>
    <p:ext uri="{2D200454-40CA-4A62-9FC3-DE9A4176ACB9}">
      <p15:notesGuideLst xmlns="" xmlns:p15="http://schemas.microsoft.com/office/powerpoint/2012/main" xmlns:mv="urn:schemas-microsoft-com:mac:vml" xmlns:mc="http://schemas.openxmlformats.org/markup-compatibility/2006"/>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C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xmlns:mv="urn:schemas-microsoft-com:mac:vml" xmlns:mc="http://schemas.openxmlformats.org/markup-compatibility/2006"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1011" autoAdjust="0"/>
    <p:restoredTop sz="94779" autoAdjust="0"/>
  </p:normalViewPr>
  <p:slideViewPr>
    <p:cSldViewPr snapToGrid="0">
      <p:cViewPr>
        <p:scale>
          <a:sx n="80" d="100"/>
          <a:sy n="80" d="100"/>
        </p:scale>
        <p:origin x="-2748" y="-750"/>
      </p:cViewPr>
      <p:guideLst>
        <p:guide orient="horz" pos="2160"/>
        <p:guide pos="2880"/>
      </p:guideLst>
    </p:cSldViewPr>
  </p:slideViewPr>
  <p:outlineViewPr>
    <p:cViewPr>
      <p:scale>
        <a:sx n="33" d="100"/>
        <a:sy n="33" d="100"/>
      </p:scale>
      <p:origin x="360" y="765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99" d="100"/>
          <a:sy n="99" d="100"/>
        </p:scale>
        <p:origin x="3064"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handoutMaster" Target="handoutMasters/handoutMaster1.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65" charset="0"/>
              </a:defRPr>
            </a:lvl1pPr>
          </a:lstStyle>
          <a:p>
            <a:pPr>
              <a:defRPr/>
            </a:pPr>
            <a:fld id="{6F99BFD2-E357-471B-8AC3-8FAFF52C7226}" type="datetime1">
              <a:rPr lang="en-GB"/>
              <a:pPr>
                <a:defRPr/>
              </a:pPr>
              <a:t>10/01/2019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65" charset="0"/>
              </a:defRPr>
            </a:lvl1pPr>
          </a:lstStyle>
          <a:p>
            <a:pPr>
              <a:defRPr/>
            </a:pPr>
            <a:fld id="{B77F9359-9406-4D21-924E-992B6663CD41}" type="slidenum">
              <a:rPr lang="en-GB"/>
              <a:pPr>
                <a:defRPr/>
              </a:pPr>
              <a:t>‹#›</a:t>
            </a:fld>
            <a:endParaRPr lang="en-GB"/>
          </a:p>
        </p:txBody>
      </p:sp>
    </p:spTree>
    <p:extLst>
      <p:ext uri="{BB962C8B-B14F-4D97-AF65-F5344CB8AC3E}">
        <p14:creationId xmlns:p14="http://schemas.microsoft.com/office/powerpoint/2010/main" val="24310431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65" charset="0"/>
              </a:defRPr>
            </a:lvl1pPr>
          </a:lstStyle>
          <a:p>
            <a:pPr>
              <a:defRPr/>
            </a:pPr>
            <a:fld id="{34E29B20-FC73-4630-91A3-FD43BB0B2560}" type="datetime1">
              <a:rPr lang="en-GB"/>
              <a:pPr>
                <a:defRPr/>
              </a:pPr>
              <a:t>10/01/2019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65" charset="0"/>
              </a:defRPr>
            </a:lvl1pPr>
          </a:lstStyle>
          <a:p>
            <a:pPr>
              <a:defRPr/>
            </a:pPr>
            <a:fld id="{848A81FB-957B-48BF-BEB6-86426F8B0808}" type="slidenum">
              <a:rPr lang="en-GB"/>
              <a:pPr>
                <a:defRPr/>
              </a:pPr>
              <a:t>‹#›</a:t>
            </a:fld>
            <a:endParaRPr lang="en-GB"/>
          </a:p>
        </p:txBody>
      </p:sp>
    </p:spTree>
    <p:extLst>
      <p:ext uri="{BB962C8B-B14F-4D97-AF65-F5344CB8AC3E}">
        <p14:creationId xmlns:p14="http://schemas.microsoft.com/office/powerpoint/2010/main" val="192077652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10"/>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9pPr>
          </a:lstStyle>
          <a:p>
            <a:fld id="{DA5FCC38-D214-45CA-A7ED-B79D03146235}" type="slidenum">
              <a:rPr lang="en-GB" altLang="en-US">
                <a:solidFill>
                  <a:srgbClr val="000000"/>
                </a:solidFill>
              </a:rPr>
              <a:pPr/>
              <a:t>9</a:t>
            </a:fld>
            <a:endParaRPr lang="en-GB" altLang="en-US">
              <a:solidFill>
                <a:srgbClr val="000000"/>
              </a:solidFill>
            </a:endParaRPr>
          </a:p>
        </p:txBody>
      </p:sp>
      <p:sp>
        <p:nvSpPr>
          <p:cNvPr id="32771" name="Text Box 1"/>
          <p:cNvSpPr txBox="1">
            <a:spLocks noChangeArrowheads="1"/>
          </p:cNvSpPr>
          <p:nvPr/>
        </p:nvSpPr>
        <p:spPr bwMode="auto">
          <a:xfrm>
            <a:off x="3883992" y="8683564"/>
            <a:ext cx="2967543" cy="4530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9pPr>
          </a:lstStyle>
          <a:p>
            <a:pPr algn="r" eaLnBrk="1" hangingPunct="1">
              <a:buClrTx/>
              <a:buFontTx/>
              <a:buNone/>
            </a:pPr>
            <a:fld id="{68ACC088-61BC-4D72-BDB1-C5C242E4D0B9}" type="slidenum">
              <a:rPr lang="en-GB" altLang="en-US" sz="1200">
                <a:solidFill>
                  <a:srgbClr val="000000"/>
                </a:solidFill>
              </a:rPr>
              <a:pPr algn="r" eaLnBrk="1" hangingPunct="1">
                <a:buClrTx/>
                <a:buFontTx/>
                <a:buNone/>
              </a:pPr>
              <a:t>9</a:t>
            </a:fld>
            <a:endParaRPr lang="en-GB" altLang="en-US" sz="1200">
              <a:solidFill>
                <a:srgbClr val="000000"/>
              </a:solidFill>
            </a:endParaRPr>
          </a:p>
        </p:txBody>
      </p:sp>
      <p:sp>
        <p:nvSpPr>
          <p:cNvPr id="32772" name="Text Box 2"/>
          <p:cNvSpPr txBox="1">
            <a:spLocks noChangeArrowheads="1"/>
          </p:cNvSpPr>
          <p:nvPr/>
        </p:nvSpPr>
        <p:spPr bwMode="auto">
          <a:xfrm>
            <a:off x="3883992" y="8683564"/>
            <a:ext cx="2969159" cy="4545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9pPr>
          </a:lstStyle>
          <a:p>
            <a:pPr algn="r" eaLnBrk="1" hangingPunct="1">
              <a:buClrTx/>
              <a:buFontTx/>
              <a:buNone/>
            </a:pPr>
            <a:fld id="{765F797F-C97E-48F2-B9FC-F6B62A3DE1F5}" type="slidenum">
              <a:rPr lang="en-GB" altLang="en-US" sz="1200">
                <a:solidFill>
                  <a:srgbClr val="000000"/>
                </a:solidFill>
              </a:rPr>
              <a:pPr algn="r" eaLnBrk="1" hangingPunct="1">
                <a:buClrTx/>
                <a:buFontTx/>
                <a:buNone/>
              </a:pPr>
              <a:t>9</a:t>
            </a:fld>
            <a:endParaRPr lang="en-GB" altLang="en-US" sz="1200">
              <a:solidFill>
                <a:srgbClr val="000000"/>
              </a:solidFill>
            </a:endParaRPr>
          </a:p>
        </p:txBody>
      </p:sp>
      <p:sp>
        <p:nvSpPr>
          <p:cNvPr id="32773" name="Rectangle 3"/>
          <p:cNvSpPr txBox="1">
            <a:spLocks noGrp="1" noRot="1" noChangeAspect="1" noChangeArrowheads="1" noTextEdit="1"/>
          </p:cNvSpPr>
          <p:nvPr>
            <p:ph type="sldImg"/>
          </p:nvPr>
        </p:nvSpPr>
        <p:spPr>
          <a:xfrm>
            <a:off x="1143000" y="685800"/>
            <a:ext cx="4573588"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2774" name="Rectangle 4"/>
          <p:cNvSpPr txBox="1">
            <a:spLocks noGrp="1" noChangeArrowheads="1"/>
          </p:cNvSpPr>
          <p:nvPr>
            <p:ph type="body" idx="1"/>
          </p:nvPr>
        </p:nvSpPr>
        <p:spPr>
          <a:xfrm>
            <a:off x="685316" y="4342518"/>
            <a:ext cx="5487370" cy="4114506"/>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6C4037F-79B2-401F-999E-63C7245C6174}" type="slidenum">
              <a:rPr lang="en-GB" smtClean="0"/>
              <a:pPr>
                <a:defRPr/>
              </a:pPr>
              <a:t>29</a:t>
            </a:fld>
            <a:endParaRPr lang="en-GB"/>
          </a:p>
        </p:txBody>
      </p:sp>
    </p:spTree>
    <p:extLst>
      <p:ext uri="{BB962C8B-B14F-4D97-AF65-F5344CB8AC3E}">
        <p14:creationId xmlns:p14="http://schemas.microsoft.com/office/powerpoint/2010/main" val="29777739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06C4037F-79B2-401F-999E-63C7245C6174}" type="slidenum">
              <a:rPr lang="en-GB" smtClean="0"/>
              <a:pPr>
                <a:defRPr/>
              </a:pPr>
              <a:t>30</a:t>
            </a:fld>
            <a:endParaRPr lang="en-GB"/>
          </a:p>
        </p:txBody>
      </p:sp>
    </p:spTree>
    <p:extLst>
      <p:ext uri="{BB962C8B-B14F-4D97-AF65-F5344CB8AC3E}">
        <p14:creationId xmlns:p14="http://schemas.microsoft.com/office/powerpoint/2010/main" val="38924185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06C4037F-79B2-401F-999E-63C7245C6174}" type="slidenum">
              <a:rPr lang="en-GB" smtClean="0"/>
              <a:pPr>
                <a:defRPr/>
              </a:pPr>
              <a:t>31</a:t>
            </a:fld>
            <a:endParaRPr lang="en-GB"/>
          </a:p>
        </p:txBody>
      </p:sp>
    </p:spTree>
    <p:extLst>
      <p:ext uri="{BB962C8B-B14F-4D97-AF65-F5344CB8AC3E}">
        <p14:creationId xmlns:p14="http://schemas.microsoft.com/office/powerpoint/2010/main" val="34223330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06C4037F-79B2-401F-999E-63C7245C6174}" type="slidenum">
              <a:rPr lang="en-GB" smtClean="0"/>
              <a:pPr>
                <a:defRPr/>
              </a:pPr>
              <a:t>32</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6C4037F-79B2-401F-999E-63C7245C6174}" type="slidenum">
              <a:rPr lang="en-GB" smtClean="0"/>
              <a:pPr>
                <a:defRPr/>
              </a:pPr>
              <a:t>21</a:t>
            </a:fld>
            <a:endParaRPr lang="en-GB"/>
          </a:p>
        </p:txBody>
      </p:sp>
    </p:spTree>
    <p:extLst>
      <p:ext uri="{BB962C8B-B14F-4D97-AF65-F5344CB8AC3E}">
        <p14:creationId xmlns:p14="http://schemas.microsoft.com/office/powerpoint/2010/main" val="34669010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6C4037F-79B2-401F-999E-63C7245C6174}" type="slidenum">
              <a:rPr lang="en-GB" smtClean="0"/>
              <a:pPr>
                <a:defRPr/>
              </a:pPr>
              <a:t>22</a:t>
            </a:fld>
            <a:endParaRPr lang="en-GB"/>
          </a:p>
        </p:txBody>
      </p:sp>
    </p:spTree>
    <p:extLst>
      <p:ext uri="{BB962C8B-B14F-4D97-AF65-F5344CB8AC3E}">
        <p14:creationId xmlns:p14="http://schemas.microsoft.com/office/powerpoint/2010/main" val="84795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6C4037F-79B2-401F-999E-63C7245C6174}" type="slidenum">
              <a:rPr lang="en-GB" smtClean="0"/>
              <a:pPr>
                <a:defRPr/>
              </a:pPr>
              <a:t>23</a:t>
            </a:fld>
            <a:endParaRPr lang="en-GB"/>
          </a:p>
        </p:txBody>
      </p:sp>
    </p:spTree>
    <p:extLst>
      <p:ext uri="{BB962C8B-B14F-4D97-AF65-F5344CB8AC3E}">
        <p14:creationId xmlns:p14="http://schemas.microsoft.com/office/powerpoint/2010/main" val="2742283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6C4037F-79B2-401F-999E-63C7245C6174}" type="slidenum">
              <a:rPr lang="en-GB" smtClean="0"/>
              <a:pPr>
                <a:defRPr/>
              </a:pPr>
              <a:t>24</a:t>
            </a:fld>
            <a:endParaRPr lang="en-GB"/>
          </a:p>
        </p:txBody>
      </p:sp>
    </p:spTree>
    <p:extLst>
      <p:ext uri="{BB962C8B-B14F-4D97-AF65-F5344CB8AC3E}">
        <p14:creationId xmlns:p14="http://schemas.microsoft.com/office/powerpoint/2010/main" val="18155966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6C4037F-79B2-401F-999E-63C7245C6174}" type="slidenum">
              <a:rPr lang="en-GB" smtClean="0"/>
              <a:pPr>
                <a:defRPr/>
              </a:pPr>
              <a:t>25</a:t>
            </a:fld>
            <a:endParaRPr lang="en-GB"/>
          </a:p>
        </p:txBody>
      </p:sp>
    </p:spTree>
    <p:extLst>
      <p:ext uri="{BB962C8B-B14F-4D97-AF65-F5344CB8AC3E}">
        <p14:creationId xmlns:p14="http://schemas.microsoft.com/office/powerpoint/2010/main" val="16768003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06C4037F-79B2-401F-999E-63C7245C6174}" type="slidenum">
              <a:rPr lang="en-GB" smtClean="0"/>
              <a:pPr>
                <a:defRPr/>
              </a:pPr>
              <a:t>26</a:t>
            </a:fld>
            <a:endParaRPr lang="en-GB"/>
          </a:p>
        </p:txBody>
      </p:sp>
    </p:spTree>
    <p:extLst>
      <p:ext uri="{BB962C8B-B14F-4D97-AF65-F5344CB8AC3E}">
        <p14:creationId xmlns:p14="http://schemas.microsoft.com/office/powerpoint/2010/main" val="36729900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8" name="Rectangle 10"/>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a:tabLst>
                <a:tab pos="0" algn="l"/>
                <a:tab pos="442572" algn="l"/>
                <a:tab pos="886713" algn="l"/>
                <a:tab pos="1330853" algn="l"/>
                <a:tab pos="1774995" algn="l"/>
                <a:tab pos="2219135" algn="l"/>
                <a:tab pos="2663277" algn="l"/>
                <a:tab pos="3107417" algn="l"/>
                <a:tab pos="3551558" algn="l"/>
                <a:tab pos="3995699" algn="l"/>
                <a:tab pos="4439840" algn="l"/>
                <a:tab pos="4883981" algn="l"/>
                <a:tab pos="5328122" algn="l"/>
                <a:tab pos="5772262" algn="l"/>
                <a:tab pos="6216404" algn="l"/>
                <a:tab pos="6660544" algn="l"/>
                <a:tab pos="7104686" algn="l"/>
                <a:tab pos="7548826" algn="l"/>
                <a:tab pos="7992967" algn="l"/>
                <a:tab pos="8437108" algn="l"/>
                <a:tab pos="8881249" algn="l"/>
              </a:tabLst>
              <a:defRPr>
                <a:solidFill>
                  <a:schemeClr val="bg1"/>
                </a:solidFill>
                <a:latin typeface="Arial" charset="0"/>
                <a:ea typeface="SimSun" charset="-122"/>
              </a:defRPr>
            </a:lvl1pPr>
            <a:lvl2pPr>
              <a:tabLst>
                <a:tab pos="0" algn="l"/>
                <a:tab pos="442572" algn="l"/>
                <a:tab pos="886713" algn="l"/>
                <a:tab pos="1330853" algn="l"/>
                <a:tab pos="1774995" algn="l"/>
                <a:tab pos="2219135" algn="l"/>
                <a:tab pos="2663277" algn="l"/>
                <a:tab pos="3107417" algn="l"/>
                <a:tab pos="3551558" algn="l"/>
                <a:tab pos="3995699" algn="l"/>
                <a:tab pos="4439840" algn="l"/>
                <a:tab pos="4883981" algn="l"/>
                <a:tab pos="5328122" algn="l"/>
                <a:tab pos="5772262" algn="l"/>
                <a:tab pos="6216404" algn="l"/>
                <a:tab pos="6660544" algn="l"/>
                <a:tab pos="7104686" algn="l"/>
                <a:tab pos="7548826" algn="l"/>
                <a:tab pos="7992967" algn="l"/>
                <a:tab pos="8437108" algn="l"/>
                <a:tab pos="8881249" algn="l"/>
              </a:tabLst>
              <a:defRPr>
                <a:solidFill>
                  <a:schemeClr val="bg1"/>
                </a:solidFill>
                <a:latin typeface="Arial" charset="0"/>
                <a:ea typeface="SimSun" charset="-122"/>
              </a:defRPr>
            </a:lvl2pPr>
            <a:lvl3pPr>
              <a:tabLst>
                <a:tab pos="0" algn="l"/>
                <a:tab pos="442572" algn="l"/>
                <a:tab pos="886713" algn="l"/>
                <a:tab pos="1330853" algn="l"/>
                <a:tab pos="1774995" algn="l"/>
                <a:tab pos="2219135" algn="l"/>
                <a:tab pos="2663277" algn="l"/>
                <a:tab pos="3107417" algn="l"/>
                <a:tab pos="3551558" algn="l"/>
                <a:tab pos="3995699" algn="l"/>
                <a:tab pos="4439840" algn="l"/>
                <a:tab pos="4883981" algn="l"/>
                <a:tab pos="5328122" algn="l"/>
                <a:tab pos="5772262" algn="l"/>
                <a:tab pos="6216404" algn="l"/>
                <a:tab pos="6660544" algn="l"/>
                <a:tab pos="7104686" algn="l"/>
                <a:tab pos="7548826" algn="l"/>
                <a:tab pos="7992967" algn="l"/>
                <a:tab pos="8437108" algn="l"/>
                <a:tab pos="8881249" algn="l"/>
              </a:tabLst>
              <a:defRPr>
                <a:solidFill>
                  <a:schemeClr val="bg1"/>
                </a:solidFill>
                <a:latin typeface="Arial" charset="0"/>
                <a:ea typeface="SimSun" charset="-122"/>
              </a:defRPr>
            </a:lvl3pPr>
            <a:lvl4pPr>
              <a:tabLst>
                <a:tab pos="0" algn="l"/>
                <a:tab pos="442572" algn="l"/>
                <a:tab pos="886713" algn="l"/>
                <a:tab pos="1330853" algn="l"/>
                <a:tab pos="1774995" algn="l"/>
                <a:tab pos="2219135" algn="l"/>
                <a:tab pos="2663277" algn="l"/>
                <a:tab pos="3107417" algn="l"/>
                <a:tab pos="3551558" algn="l"/>
                <a:tab pos="3995699" algn="l"/>
                <a:tab pos="4439840" algn="l"/>
                <a:tab pos="4883981" algn="l"/>
                <a:tab pos="5328122" algn="l"/>
                <a:tab pos="5772262" algn="l"/>
                <a:tab pos="6216404" algn="l"/>
                <a:tab pos="6660544" algn="l"/>
                <a:tab pos="7104686" algn="l"/>
                <a:tab pos="7548826" algn="l"/>
                <a:tab pos="7992967" algn="l"/>
                <a:tab pos="8437108" algn="l"/>
                <a:tab pos="8881249" algn="l"/>
              </a:tabLst>
              <a:defRPr>
                <a:solidFill>
                  <a:schemeClr val="bg1"/>
                </a:solidFill>
                <a:latin typeface="Arial" charset="0"/>
                <a:ea typeface="SimSun" charset="-122"/>
              </a:defRPr>
            </a:lvl4pPr>
            <a:lvl5pPr>
              <a:tabLst>
                <a:tab pos="0" algn="l"/>
                <a:tab pos="442572" algn="l"/>
                <a:tab pos="886713" algn="l"/>
                <a:tab pos="1330853" algn="l"/>
                <a:tab pos="1774995" algn="l"/>
                <a:tab pos="2219135" algn="l"/>
                <a:tab pos="2663277" algn="l"/>
                <a:tab pos="3107417" algn="l"/>
                <a:tab pos="3551558" algn="l"/>
                <a:tab pos="3995699" algn="l"/>
                <a:tab pos="4439840" algn="l"/>
                <a:tab pos="4883981" algn="l"/>
                <a:tab pos="5328122" algn="l"/>
                <a:tab pos="5772262" algn="l"/>
                <a:tab pos="6216404" algn="l"/>
                <a:tab pos="6660544" algn="l"/>
                <a:tab pos="7104686" algn="l"/>
                <a:tab pos="7548826" algn="l"/>
                <a:tab pos="7992967" algn="l"/>
                <a:tab pos="8437108" algn="l"/>
                <a:tab pos="8881249" algn="l"/>
              </a:tabLst>
              <a:defRPr>
                <a:solidFill>
                  <a:schemeClr val="bg1"/>
                </a:solidFill>
                <a:latin typeface="Arial" charset="0"/>
                <a:ea typeface="SimSun" charset="-122"/>
              </a:defRPr>
            </a:lvl5pPr>
            <a:lvl6pPr marL="2485934" indent="-225994" defTabSz="444141" eaLnBrk="0" fontAlgn="base" hangingPunct="0">
              <a:spcBef>
                <a:spcPct val="0"/>
              </a:spcBef>
              <a:spcAft>
                <a:spcPct val="0"/>
              </a:spcAft>
              <a:buClr>
                <a:srgbClr val="000000"/>
              </a:buClr>
              <a:buSzPct val="100000"/>
              <a:buFont typeface="Times New Roman" pitchFamily="16" charset="0"/>
              <a:tabLst>
                <a:tab pos="0" algn="l"/>
                <a:tab pos="442572" algn="l"/>
                <a:tab pos="886713" algn="l"/>
                <a:tab pos="1330853" algn="l"/>
                <a:tab pos="1774995" algn="l"/>
                <a:tab pos="2219135" algn="l"/>
                <a:tab pos="2663277" algn="l"/>
                <a:tab pos="3107417" algn="l"/>
                <a:tab pos="3551558" algn="l"/>
                <a:tab pos="3995699" algn="l"/>
                <a:tab pos="4439840" algn="l"/>
                <a:tab pos="4883981" algn="l"/>
                <a:tab pos="5328122" algn="l"/>
                <a:tab pos="5772262" algn="l"/>
                <a:tab pos="6216404" algn="l"/>
                <a:tab pos="6660544" algn="l"/>
                <a:tab pos="7104686" algn="l"/>
                <a:tab pos="7548826" algn="l"/>
                <a:tab pos="7992967" algn="l"/>
                <a:tab pos="8437108" algn="l"/>
                <a:tab pos="8881249" algn="l"/>
              </a:tabLst>
              <a:defRPr>
                <a:solidFill>
                  <a:schemeClr val="bg1"/>
                </a:solidFill>
                <a:latin typeface="Arial" charset="0"/>
                <a:ea typeface="SimSun" charset="-122"/>
              </a:defRPr>
            </a:lvl6pPr>
            <a:lvl7pPr marL="2937921" indent="-225994" defTabSz="444141" eaLnBrk="0" fontAlgn="base" hangingPunct="0">
              <a:spcBef>
                <a:spcPct val="0"/>
              </a:spcBef>
              <a:spcAft>
                <a:spcPct val="0"/>
              </a:spcAft>
              <a:buClr>
                <a:srgbClr val="000000"/>
              </a:buClr>
              <a:buSzPct val="100000"/>
              <a:buFont typeface="Times New Roman" pitchFamily="16" charset="0"/>
              <a:tabLst>
                <a:tab pos="0" algn="l"/>
                <a:tab pos="442572" algn="l"/>
                <a:tab pos="886713" algn="l"/>
                <a:tab pos="1330853" algn="l"/>
                <a:tab pos="1774995" algn="l"/>
                <a:tab pos="2219135" algn="l"/>
                <a:tab pos="2663277" algn="l"/>
                <a:tab pos="3107417" algn="l"/>
                <a:tab pos="3551558" algn="l"/>
                <a:tab pos="3995699" algn="l"/>
                <a:tab pos="4439840" algn="l"/>
                <a:tab pos="4883981" algn="l"/>
                <a:tab pos="5328122" algn="l"/>
                <a:tab pos="5772262" algn="l"/>
                <a:tab pos="6216404" algn="l"/>
                <a:tab pos="6660544" algn="l"/>
                <a:tab pos="7104686" algn="l"/>
                <a:tab pos="7548826" algn="l"/>
                <a:tab pos="7992967" algn="l"/>
                <a:tab pos="8437108" algn="l"/>
                <a:tab pos="8881249" algn="l"/>
              </a:tabLst>
              <a:defRPr>
                <a:solidFill>
                  <a:schemeClr val="bg1"/>
                </a:solidFill>
                <a:latin typeface="Arial" charset="0"/>
                <a:ea typeface="SimSun" charset="-122"/>
              </a:defRPr>
            </a:lvl7pPr>
            <a:lvl8pPr marL="3389909" indent="-225994" defTabSz="444141" eaLnBrk="0" fontAlgn="base" hangingPunct="0">
              <a:spcBef>
                <a:spcPct val="0"/>
              </a:spcBef>
              <a:spcAft>
                <a:spcPct val="0"/>
              </a:spcAft>
              <a:buClr>
                <a:srgbClr val="000000"/>
              </a:buClr>
              <a:buSzPct val="100000"/>
              <a:buFont typeface="Times New Roman" pitchFamily="16" charset="0"/>
              <a:tabLst>
                <a:tab pos="0" algn="l"/>
                <a:tab pos="442572" algn="l"/>
                <a:tab pos="886713" algn="l"/>
                <a:tab pos="1330853" algn="l"/>
                <a:tab pos="1774995" algn="l"/>
                <a:tab pos="2219135" algn="l"/>
                <a:tab pos="2663277" algn="l"/>
                <a:tab pos="3107417" algn="l"/>
                <a:tab pos="3551558" algn="l"/>
                <a:tab pos="3995699" algn="l"/>
                <a:tab pos="4439840" algn="l"/>
                <a:tab pos="4883981" algn="l"/>
                <a:tab pos="5328122" algn="l"/>
                <a:tab pos="5772262" algn="l"/>
                <a:tab pos="6216404" algn="l"/>
                <a:tab pos="6660544" algn="l"/>
                <a:tab pos="7104686" algn="l"/>
                <a:tab pos="7548826" algn="l"/>
                <a:tab pos="7992967" algn="l"/>
                <a:tab pos="8437108" algn="l"/>
                <a:tab pos="8881249" algn="l"/>
              </a:tabLst>
              <a:defRPr>
                <a:solidFill>
                  <a:schemeClr val="bg1"/>
                </a:solidFill>
                <a:latin typeface="Arial" charset="0"/>
                <a:ea typeface="SimSun" charset="-122"/>
              </a:defRPr>
            </a:lvl8pPr>
            <a:lvl9pPr marL="3841897" indent="-225994" defTabSz="444141" eaLnBrk="0" fontAlgn="base" hangingPunct="0">
              <a:spcBef>
                <a:spcPct val="0"/>
              </a:spcBef>
              <a:spcAft>
                <a:spcPct val="0"/>
              </a:spcAft>
              <a:buClr>
                <a:srgbClr val="000000"/>
              </a:buClr>
              <a:buSzPct val="100000"/>
              <a:buFont typeface="Times New Roman" pitchFamily="16" charset="0"/>
              <a:tabLst>
                <a:tab pos="0" algn="l"/>
                <a:tab pos="442572" algn="l"/>
                <a:tab pos="886713" algn="l"/>
                <a:tab pos="1330853" algn="l"/>
                <a:tab pos="1774995" algn="l"/>
                <a:tab pos="2219135" algn="l"/>
                <a:tab pos="2663277" algn="l"/>
                <a:tab pos="3107417" algn="l"/>
                <a:tab pos="3551558" algn="l"/>
                <a:tab pos="3995699" algn="l"/>
                <a:tab pos="4439840" algn="l"/>
                <a:tab pos="4883981" algn="l"/>
                <a:tab pos="5328122" algn="l"/>
                <a:tab pos="5772262" algn="l"/>
                <a:tab pos="6216404" algn="l"/>
                <a:tab pos="6660544" algn="l"/>
                <a:tab pos="7104686" algn="l"/>
                <a:tab pos="7548826" algn="l"/>
                <a:tab pos="7992967" algn="l"/>
                <a:tab pos="8437108" algn="l"/>
                <a:tab pos="8881249" algn="l"/>
              </a:tabLst>
              <a:defRPr>
                <a:solidFill>
                  <a:schemeClr val="bg1"/>
                </a:solidFill>
                <a:latin typeface="Arial" charset="0"/>
                <a:ea typeface="SimSun" charset="-122"/>
              </a:defRPr>
            </a:lvl9pPr>
          </a:lstStyle>
          <a:p>
            <a:fld id="{DDE99D2E-9177-46C3-9451-F65DA7A34A62}" type="slidenum">
              <a:rPr lang="en-GB" altLang="en-US">
                <a:solidFill>
                  <a:srgbClr val="000000"/>
                </a:solidFill>
              </a:rPr>
              <a:pPr/>
              <a:t>27</a:t>
            </a:fld>
            <a:endParaRPr lang="en-GB" altLang="en-US">
              <a:solidFill>
                <a:srgbClr val="000000"/>
              </a:solidFill>
            </a:endParaRPr>
          </a:p>
        </p:txBody>
      </p:sp>
      <p:sp>
        <p:nvSpPr>
          <p:cNvPr id="39939" name="Rectangle 1"/>
          <p:cNvSpPr txBox="1">
            <a:spLocks noGrp="1" noRot="1" noChangeAspect="1" noChangeArrowheads="1" noTextEdit="1"/>
          </p:cNvSpPr>
          <p:nvPr>
            <p:ph type="sldImg"/>
          </p:nvPr>
        </p:nvSpPr>
        <p:spPr>
          <a:xfrm>
            <a:off x="2257329" y="684670"/>
            <a:ext cx="2340035" cy="3427654"/>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9940" name="Rectangle 2"/>
          <p:cNvSpPr txBox="1">
            <a:spLocks noGrp="1" noChangeArrowheads="1"/>
          </p:cNvSpPr>
          <p:nvPr>
            <p:ph type="body" idx="1"/>
          </p:nvPr>
        </p:nvSpPr>
        <p:spPr>
          <a:xfrm>
            <a:off x="685316" y="4342520"/>
            <a:ext cx="5482520" cy="4110094"/>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791"/>
              </a:spcBef>
            </a:pPr>
            <a:r>
              <a:rPr lang="en-GB" altLang="en-US" b="1" dirty="0" smtClean="0"/>
              <a:t>Thoughts</a:t>
            </a:r>
          </a:p>
          <a:p>
            <a:pPr>
              <a:spcBef>
                <a:spcPts val="791"/>
              </a:spcBef>
            </a:pPr>
            <a:r>
              <a:rPr lang="en-GB" altLang="en-US" dirty="0" smtClean="0"/>
              <a:t>• “every car journey I take will end in an accident”</a:t>
            </a:r>
          </a:p>
          <a:p>
            <a:pPr>
              <a:spcBef>
                <a:spcPts val="791"/>
              </a:spcBef>
            </a:pPr>
            <a:r>
              <a:rPr lang="en-GB" altLang="en-US" dirty="0" smtClean="0"/>
              <a:t>• “everybody is dangerous”</a:t>
            </a:r>
          </a:p>
          <a:p>
            <a:pPr>
              <a:spcBef>
                <a:spcPts val="791"/>
              </a:spcBef>
            </a:pPr>
            <a:r>
              <a:rPr lang="en-GB" altLang="en-US" dirty="0" smtClean="0"/>
              <a:t>• “the world is full of trauma”</a:t>
            </a:r>
          </a:p>
          <a:p>
            <a:pPr>
              <a:spcBef>
                <a:spcPts val="791"/>
              </a:spcBef>
            </a:pPr>
            <a:r>
              <a:rPr lang="en-GB" altLang="en-US" b="1" dirty="0" smtClean="0"/>
              <a:t>Behaviour</a:t>
            </a:r>
          </a:p>
          <a:p>
            <a:pPr>
              <a:spcBef>
                <a:spcPts val="791"/>
              </a:spcBef>
            </a:pPr>
            <a:r>
              <a:rPr lang="en-GB" altLang="en-US" dirty="0" smtClean="0"/>
              <a:t>• Avoidance of driving</a:t>
            </a:r>
          </a:p>
          <a:p>
            <a:pPr>
              <a:spcBef>
                <a:spcPts val="791"/>
              </a:spcBef>
            </a:pPr>
            <a:r>
              <a:rPr lang="en-GB" altLang="en-US" dirty="0" smtClean="0"/>
              <a:t>•Not forming new relationships</a:t>
            </a:r>
          </a:p>
          <a:p>
            <a:pPr>
              <a:spcBef>
                <a:spcPts val="791"/>
              </a:spcBef>
            </a:pPr>
            <a:r>
              <a:rPr lang="en-GB" altLang="en-US" dirty="0" smtClean="0"/>
              <a:t>•Cutting self off from the world</a:t>
            </a:r>
          </a:p>
          <a:p>
            <a:endParaRPr lang="en-US" alt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6C4037F-79B2-401F-999E-63C7245C6174}" type="slidenum">
              <a:rPr lang="en-GB" smtClean="0"/>
              <a:pPr>
                <a:defRPr/>
              </a:pPr>
              <a:t>28</a:t>
            </a:fld>
            <a:endParaRPr lang="en-GB"/>
          </a:p>
        </p:txBody>
      </p:sp>
    </p:spTree>
    <p:extLst>
      <p:ext uri="{BB962C8B-B14F-4D97-AF65-F5344CB8AC3E}">
        <p14:creationId xmlns:p14="http://schemas.microsoft.com/office/powerpoint/2010/main" val="22624073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2_Custom Layout">
    <p:bg>
      <p:bgPr>
        <a:solidFill>
          <a:schemeClr val="bg1"/>
        </a:solidFill>
        <a:effectLst/>
      </p:bgPr>
    </p:bg>
    <p:spTree>
      <p:nvGrpSpPr>
        <p:cNvPr id="1" name=""/>
        <p:cNvGrpSpPr/>
        <p:nvPr/>
      </p:nvGrpSpPr>
      <p:grpSpPr>
        <a:xfrm>
          <a:off x="0" y="0"/>
          <a:ext cx="0" cy="0"/>
          <a:chOff x="0" y="0"/>
          <a:chExt cx="0" cy="0"/>
        </a:xfrm>
      </p:grpSpPr>
      <p:sp>
        <p:nvSpPr>
          <p:cNvPr id="25" name="Subtitle 2"/>
          <p:cNvSpPr>
            <a:spLocks noGrp="1"/>
          </p:cNvSpPr>
          <p:nvPr>
            <p:ph type="subTitle" idx="1"/>
          </p:nvPr>
        </p:nvSpPr>
        <p:spPr>
          <a:xfrm>
            <a:off x="4542117" y="3058580"/>
            <a:ext cx="3981824" cy="923330"/>
          </a:xfrm>
          <a:prstGeom prst="rect">
            <a:avLst/>
          </a:prstGeom>
        </p:spPr>
        <p:txBody>
          <a:bodyPr lIns="0" tIns="0" rIns="0" bIns="0">
            <a:spAutoFit/>
          </a:bodyPr>
          <a:lstStyle>
            <a:lvl1pPr marL="0" indent="0" algn="l">
              <a:spcBef>
                <a:spcPts val="0"/>
              </a:spcBef>
              <a:buNone/>
              <a:defRPr sz="3000" b="1" i="0" baseline="0">
                <a:solidFill>
                  <a:schemeClr val="bg2"/>
                </a:solidFill>
                <a:latin typeface="Arial"/>
              </a:defRPr>
            </a:lvl1pPr>
            <a:lvl2pPr marL="521437" indent="0" algn="ctr">
              <a:buNone/>
              <a:defRPr>
                <a:solidFill>
                  <a:schemeClr val="tx1">
                    <a:tint val="75000"/>
                  </a:schemeClr>
                </a:solidFill>
              </a:defRPr>
            </a:lvl2pPr>
            <a:lvl3pPr marL="1042873" indent="0" algn="ctr">
              <a:buNone/>
              <a:defRPr>
                <a:solidFill>
                  <a:schemeClr val="tx1">
                    <a:tint val="75000"/>
                  </a:schemeClr>
                </a:solidFill>
              </a:defRPr>
            </a:lvl3pPr>
            <a:lvl4pPr marL="1564310" indent="0" algn="ctr">
              <a:buNone/>
              <a:defRPr>
                <a:solidFill>
                  <a:schemeClr val="tx1">
                    <a:tint val="75000"/>
                  </a:schemeClr>
                </a:solidFill>
              </a:defRPr>
            </a:lvl4pPr>
            <a:lvl5pPr marL="2085746" indent="0" algn="ctr">
              <a:buNone/>
              <a:defRPr>
                <a:solidFill>
                  <a:schemeClr val="tx1">
                    <a:tint val="75000"/>
                  </a:schemeClr>
                </a:solidFill>
              </a:defRPr>
            </a:lvl5pPr>
            <a:lvl6pPr marL="2607183" indent="0" algn="ctr">
              <a:buNone/>
              <a:defRPr>
                <a:solidFill>
                  <a:schemeClr val="tx1">
                    <a:tint val="75000"/>
                  </a:schemeClr>
                </a:solidFill>
              </a:defRPr>
            </a:lvl6pPr>
            <a:lvl7pPr marL="3128620" indent="0" algn="ctr">
              <a:buNone/>
              <a:defRPr>
                <a:solidFill>
                  <a:schemeClr val="tx1">
                    <a:tint val="75000"/>
                  </a:schemeClr>
                </a:solidFill>
              </a:defRPr>
            </a:lvl7pPr>
            <a:lvl8pPr marL="3650056" indent="0" algn="ctr">
              <a:buNone/>
              <a:defRPr>
                <a:solidFill>
                  <a:schemeClr val="tx1">
                    <a:tint val="75000"/>
                  </a:schemeClr>
                </a:solidFill>
              </a:defRPr>
            </a:lvl8pPr>
            <a:lvl9pPr marL="4171493" indent="0" algn="ctr">
              <a:buNone/>
              <a:defRPr>
                <a:solidFill>
                  <a:schemeClr val="tx1">
                    <a:tint val="75000"/>
                  </a:schemeClr>
                </a:solidFill>
              </a:defRPr>
            </a:lvl9pPr>
          </a:lstStyle>
          <a:p>
            <a:r>
              <a:rPr lang="en-US" dirty="0" smtClean="0"/>
              <a:t>Click to edit Master subtitle style</a:t>
            </a:r>
            <a:endParaRPr lang="en-US" dirty="0"/>
          </a:p>
        </p:txBody>
      </p:sp>
      <p:sp>
        <p:nvSpPr>
          <p:cNvPr id="33" name="Text Placeholder 32"/>
          <p:cNvSpPr>
            <a:spLocks noGrp="1"/>
          </p:cNvSpPr>
          <p:nvPr>
            <p:ph type="body" sz="quarter" idx="10"/>
          </p:nvPr>
        </p:nvSpPr>
        <p:spPr>
          <a:xfrm>
            <a:off x="4541421" y="3567493"/>
            <a:ext cx="3997461" cy="323165"/>
          </a:xfrm>
          <a:prstGeom prst="rect">
            <a:avLst/>
          </a:prstGeom>
        </p:spPr>
        <p:txBody>
          <a:bodyPr vert="horz" lIns="0" tIns="0" rIns="0" bIns="0">
            <a:spAutoFit/>
          </a:bodyPr>
          <a:lstStyle>
            <a:lvl1pPr marL="0" indent="0">
              <a:spcBef>
                <a:spcPts val="0"/>
              </a:spcBef>
              <a:spcAft>
                <a:spcPts val="0"/>
              </a:spcAft>
              <a:buNone/>
              <a:defRPr sz="2100">
                <a:latin typeface="Arial"/>
              </a:defRPr>
            </a:lvl1pPr>
          </a:lstStyle>
          <a:p>
            <a:pPr lvl="0"/>
            <a:r>
              <a:rPr lang="en-US" dirty="0" smtClean="0"/>
              <a:t>Click to edit Master text styles</a:t>
            </a:r>
          </a:p>
        </p:txBody>
      </p:sp>
      <p:sp>
        <p:nvSpPr>
          <p:cNvPr id="23" name="Title 1"/>
          <p:cNvSpPr>
            <a:spLocks noGrp="1"/>
          </p:cNvSpPr>
          <p:nvPr>
            <p:ph type="title"/>
          </p:nvPr>
        </p:nvSpPr>
        <p:spPr>
          <a:xfrm>
            <a:off x="4542117" y="1791776"/>
            <a:ext cx="3996766" cy="1892826"/>
          </a:xfrm>
          <a:prstGeom prst="rect">
            <a:avLst/>
          </a:prstGeom>
        </p:spPr>
        <p:txBody>
          <a:bodyPr wrap="square" lIns="0" tIns="0" rIns="0" bIns="0">
            <a:spAutoFit/>
          </a:bodyPr>
          <a:lstStyle>
            <a:lvl1pPr algn="l">
              <a:defRPr sz="4100" b="1" i="0" cap="none">
                <a:solidFill>
                  <a:schemeClr val="tx1"/>
                </a:solidFill>
                <a:latin typeface="Arial"/>
                <a:cs typeface="Arial"/>
              </a:defRPr>
            </a:lvl1pPr>
          </a:lstStyle>
          <a:p>
            <a:r>
              <a:rPr lang="en-US" dirty="0" smtClean="0"/>
              <a:t>Click to edit Master title style</a:t>
            </a:r>
            <a:endParaRPr lang="en-US" dirty="0"/>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568374"/>
            <a:ext cx="9144000" cy="1289626"/>
          </a:xfrm>
          <a:prstGeom prst="rect">
            <a:avLst/>
          </a:prstGeom>
          <a:solidFill>
            <a:schemeClr val="bg1"/>
          </a:solidFill>
        </p:spPr>
      </p:pic>
    </p:spTree>
    <p:extLst>
      <p:ext uri="{BB962C8B-B14F-4D97-AF65-F5344CB8AC3E}">
        <p14:creationId xmlns:p14="http://schemas.microsoft.com/office/powerpoint/2010/main" val="358503862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0"/>
            <a:ext cx="9144000" cy="6858000"/>
          </a:xfrm>
          <a:prstGeom prst="rect">
            <a:avLst/>
          </a:prstGeom>
        </p:spPr>
        <p:txBody>
          <a:bodyPr vert="horz"/>
          <a:lstStyle>
            <a:lvl1pPr>
              <a:buNone/>
              <a:defRPr sz="2000" baseline="0">
                <a:latin typeface="Arial"/>
              </a:defRPr>
            </a:lvl1pPr>
          </a:lstStyle>
          <a:p>
            <a:pPr lvl="0"/>
            <a:r>
              <a:rPr lang="en-US" noProof="0" smtClean="0"/>
              <a:t>Click icon to add picture</a:t>
            </a:r>
            <a:endParaRPr lang="en-US" noProof="0" dirty="0"/>
          </a:p>
        </p:txBody>
      </p:sp>
    </p:spTree>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sldNum" idx="10"/>
          </p:nvPr>
        </p:nvSpPr>
        <p:spPr>
          <a:xfrm>
            <a:off x="6553200" y="6245225"/>
            <a:ext cx="2127250" cy="469900"/>
          </a:xfrm>
          <a:prstGeom prst="rect">
            <a:avLst/>
          </a:prstGeom>
          <a:ln/>
        </p:spPr>
        <p:txBody>
          <a:bodyPr/>
          <a:lstStyle>
            <a:lvl1pPr>
              <a:defRPr/>
            </a:lvl1pPr>
          </a:lstStyle>
          <a:p>
            <a:pPr>
              <a:defRPr/>
            </a:pPr>
            <a:fld id="{A55D21AB-0D58-4058-9A55-37E0AA96E820}" type="slidenum">
              <a:rPr lang="en-GB" altLang="en-US"/>
              <a:pPr>
                <a:defRPr/>
              </a:pPr>
              <a:t>‹#›</a:t>
            </a:fld>
            <a:endParaRPr lang="en-GB" altLang="en-US"/>
          </a:p>
        </p:txBody>
      </p:sp>
    </p:spTree>
    <p:extLst>
      <p:ext uri="{BB962C8B-B14F-4D97-AF65-F5344CB8AC3E}">
        <p14:creationId xmlns:p14="http://schemas.microsoft.com/office/powerpoint/2010/main" val="894376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p:cNvSpPr/>
          <p:nvPr userDrawn="1"/>
        </p:nvSpPr>
        <p:spPr>
          <a:xfrm>
            <a:off x="627529" y="1180353"/>
            <a:ext cx="4153647" cy="4407647"/>
          </a:xfrm>
          <a:prstGeom prst="rect">
            <a:avLst/>
          </a:prstGeom>
          <a:solidFill>
            <a:schemeClr val="bg1">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 Placeholder 6"/>
          <p:cNvSpPr>
            <a:spLocks noGrp="1"/>
          </p:cNvSpPr>
          <p:nvPr>
            <p:ph type="body" sz="quarter" idx="10" hasCustomPrompt="1"/>
          </p:nvPr>
        </p:nvSpPr>
        <p:spPr>
          <a:xfrm>
            <a:off x="762042" y="2611438"/>
            <a:ext cx="3862251" cy="461665"/>
          </a:xfrm>
          <a:prstGeom prst="rect">
            <a:avLst/>
          </a:prstGeom>
        </p:spPr>
        <p:txBody>
          <a:bodyPr lIns="0" tIns="0" rIns="0" bIns="0">
            <a:spAutoFit/>
          </a:bodyPr>
          <a:lstStyle>
            <a:lvl1pPr marL="0" indent="0">
              <a:buNone/>
              <a:defRPr sz="3000" b="1" i="0">
                <a:solidFill>
                  <a:schemeClr val="bg2"/>
                </a:solidFill>
                <a:latin typeface="Arial" charset="0"/>
                <a:ea typeface="Arial" charset="0"/>
                <a:cs typeface="Arial" charset="0"/>
              </a:defRPr>
            </a:lvl1pPr>
            <a:lvl2pPr marL="457200" indent="0">
              <a:buNone/>
              <a:defRPr sz="3000" b="1" i="0">
                <a:solidFill>
                  <a:srgbClr val="0099CC"/>
                </a:solidFill>
                <a:latin typeface="Arial" charset="0"/>
                <a:ea typeface="Arial" charset="0"/>
                <a:cs typeface="Arial" charset="0"/>
              </a:defRPr>
            </a:lvl2pPr>
            <a:lvl3pPr marL="914400" indent="0">
              <a:buNone/>
              <a:defRPr sz="3000" b="1" i="0">
                <a:solidFill>
                  <a:srgbClr val="0099CC"/>
                </a:solidFill>
                <a:latin typeface="Arial" charset="0"/>
                <a:ea typeface="Arial" charset="0"/>
                <a:cs typeface="Arial" charset="0"/>
              </a:defRPr>
            </a:lvl3pPr>
            <a:lvl4pPr marL="1371600" indent="0">
              <a:buNone/>
              <a:defRPr sz="3000" b="1" i="0">
                <a:solidFill>
                  <a:srgbClr val="0099CC"/>
                </a:solidFill>
                <a:latin typeface="Arial" charset="0"/>
                <a:ea typeface="Arial" charset="0"/>
                <a:cs typeface="Arial" charset="0"/>
              </a:defRPr>
            </a:lvl4pPr>
            <a:lvl5pPr marL="1828800" indent="0">
              <a:buNone/>
              <a:defRPr sz="3000" b="1" i="0">
                <a:solidFill>
                  <a:srgbClr val="0099CC"/>
                </a:solidFill>
                <a:latin typeface="Arial" charset="0"/>
                <a:ea typeface="Arial" charset="0"/>
                <a:cs typeface="Arial" charset="0"/>
              </a:defRPr>
            </a:lvl5pPr>
          </a:lstStyle>
          <a:p>
            <a:r>
              <a:rPr lang="en-US" dirty="0" smtClean="0"/>
              <a:t>Click to add subtitle</a:t>
            </a:r>
            <a:endParaRPr lang="en-US" dirty="0"/>
          </a:p>
        </p:txBody>
      </p:sp>
      <p:sp>
        <p:nvSpPr>
          <p:cNvPr id="2" name="Title 1"/>
          <p:cNvSpPr>
            <a:spLocks noGrp="1"/>
          </p:cNvSpPr>
          <p:nvPr>
            <p:ph type="title"/>
          </p:nvPr>
        </p:nvSpPr>
        <p:spPr>
          <a:xfrm>
            <a:off x="765051" y="1343540"/>
            <a:ext cx="3859243" cy="1892826"/>
          </a:xfrm>
          <a:prstGeom prst="rect">
            <a:avLst/>
          </a:prstGeom>
        </p:spPr>
        <p:txBody>
          <a:bodyPr wrap="square" lIns="0" tIns="0" rIns="0" bIns="0">
            <a:spAutoFit/>
          </a:bodyPr>
          <a:lstStyle>
            <a:lvl1pPr algn="l">
              <a:defRPr sz="4100" b="1" i="0">
                <a:latin typeface="Arial" charset="0"/>
                <a:ea typeface="Arial" charset="0"/>
                <a:cs typeface="Arial" charset="0"/>
              </a:defRPr>
            </a:lvl1pPr>
          </a:lstStyle>
          <a:p>
            <a:r>
              <a:rPr lang="en-US" dirty="0" smtClean="0"/>
              <a:t>Click to edit Master title style</a:t>
            </a:r>
            <a:endParaRPr lang="en-US" dirty="0"/>
          </a:p>
        </p:txBody>
      </p:sp>
      <p:sp>
        <p:nvSpPr>
          <p:cNvPr id="10" name="Text Placeholder 9"/>
          <p:cNvSpPr>
            <a:spLocks noGrp="1"/>
          </p:cNvSpPr>
          <p:nvPr>
            <p:ph type="body" sz="quarter" idx="12"/>
          </p:nvPr>
        </p:nvSpPr>
        <p:spPr>
          <a:xfrm>
            <a:off x="761303" y="3126157"/>
            <a:ext cx="3862989" cy="323165"/>
          </a:xfrm>
          <a:prstGeom prst="rect">
            <a:avLst/>
          </a:prstGeom>
        </p:spPr>
        <p:txBody>
          <a:bodyPr lIns="0" tIns="0" rIns="0" bIns="0">
            <a:spAutoFit/>
          </a:bodyPr>
          <a:lstStyle>
            <a:lvl1pPr marL="0" indent="0">
              <a:buNone/>
              <a:defRPr sz="2100" b="0" i="0">
                <a:latin typeface="Arial" charset="0"/>
                <a:ea typeface="Arial" charset="0"/>
                <a:cs typeface="Arial" charset="0"/>
              </a:defRPr>
            </a:lvl1pPr>
            <a:lvl2pPr marL="457200" indent="0">
              <a:buNone/>
              <a:defRPr sz="2100" b="0" i="0">
                <a:latin typeface="Arial" charset="0"/>
                <a:ea typeface="Arial" charset="0"/>
                <a:cs typeface="Arial" charset="0"/>
              </a:defRPr>
            </a:lvl2pPr>
            <a:lvl3pPr marL="914400" indent="0">
              <a:buNone/>
              <a:defRPr sz="2100" b="0" i="0">
                <a:latin typeface="Arial" charset="0"/>
                <a:ea typeface="Arial" charset="0"/>
                <a:cs typeface="Arial" charset="0"/>
              </a:defRPr>
            </a:lvl3pPr>
            <a:lvl4pPr marL="1371600" indent="0">
              <a:buNone/>
              <a:defRPr sz="2100" b="0" i="0">
                <a:latin typeface="Arial" charset="0"/>
                <a:ea typeface="Arial" charset="0"/>
                <a:cs typeface="Arial" charset="0"/>
              </a:defRPr>
            </a:lvl4pPr>
            <a:lvl5pPr marL="1828800" indent="0">
              <a:buNone/>
              <a:defRPr sz="2100" b="0" i="0">
                <a:latin typeface="Arial" charset="0"/>
                <a:ea typeface="Arial" charset="0"/>
                <a:cs typeface="Arial" charset="0"/>
              </a:defRPr>
            </a:lvl5pPr>
          </a:lstStyle>
          <a:p>
            <a:pPr lvl="0"/>
            <a:r>
              <a:rPr lang="en-US" dirty="0" smtClean="0"/>
              <a:t>Click to edit Master </a:t>
            </a:r>
            <a:r>
              <a:rPr lang="en-US" smtClean="0"/>
              <a:t>text styles</a:t>
            </a:r>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657550"/>
            <a:ext cx="9144000" cy="120045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p:cNvSpPr/>
          <p:nvPr userDrawn="1"/>
        </p:nvSpPr>
        <p:spPr>
          <a:xfrm>
            <a:off x="627529" y="1400432"/>
            <a:ext cx="7816255" cy="3995352"/>
          </a:xfrm>
          <a:prstGeom prst="rect">
            <a:avLst/>
          </a:prstGeom>
          <a:solidFill>
            <a:schemeClr val="bg1">
              <a:alpha val="84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 Placeholder 10"/>
          <p:cNvSpPr>
            <a:spLocks noGrp="1"/>
          </p:cNvSpPr>
          <p:nvPr>
            <p:ph type="body" sz="quarter" idx="12"/>
          </p:nvPr>
        </p:nvSpPr>
        <p:spPr>
          <a:xfrm>
            <a:off x="762000" y="2636248"/>
            <a:ext cx="7458075" cy="323165"/>
          </a:xfrm>
          <a:prstGeom prst="rect">
            <a:avLst/>
          </a:prstGeom>
        </p:spPr>
        <p:txBody>
          <a:bodyPr lIns="0" tIns="0" rIns="0" bIns="0">
            <a:spAutoFit/>
          </a:bodyPr>
          <a:lstStyle>
            <a:lvl1pPr marL="0" indent="0">
              <a:buNone/>
              <a:defRPr sz="2100" b="0" i="0">
                <a:latin typeface="Arial" charset="0"/>
                <a:ea typeface="Arial" charset="0"/>
                <a:cs typeface="Arial" charset="0"/>
              </a:defRPr>
            </a:lvl1pPr>
            <a:lvl2pPr marL="457200" indent="0">
              <a:buNone/>
              <a:defRPr sz="2100" b="0" i="0">
                <a:latin typeface="Arial" charset="0"/>
                <a:ea typeface="Arial" charset="0"/>
                <a:cs typeface="Arial" charset="0"/>
              </a:defRPr>
            </a:lvl2pPr>
            <a:lvl3pPr marL="914400" indent="0">
              <a:buNone/>
              <a:defRPr sz="2100" b="0" i="0">
                <a:latin typeface="Arial" charset="0"/>
                <a:ea typeface="Arial" charset="0"/>
                <a:cs typeface="Arial" charset="0"/>
              </a:defRPr>
            </a:lvl3pPr>
            <a:lvl4pPr marL="1371600" indent="0">
              <a:buNone/>
              <a:defRPr sz="2100" b="0" i="0">
                <a:latin typeface="Arial" charset="0"/>
                <a:ea typeface="Arial" charset="0"/>
                <a:cs typeface="Arial" charset="0"/>
              </a:defRPr>
            </a:lvl4pPr>
            <a:lvl5pPr marL="1828800" indent="0">
              <a:buNone/>
              <a:defRPr sz="2100" b="0" i="0">
                <a:latin typeface="Arial" charset="0"/>
                <a:ea typeface="Arial" charset="0"/>
                <a:cs typeface="Arial" charset="0"/>
              </a:defRPr>
            </a:lvl5pPr>
          </a:lstStyle>
          <a:p>
            <a:pPr lvl="0"/>
            <a:r>
              <a:rPr lang="en-US" dirty="0" smtClean="0"/>
              <a:t>Click to edit Master </a:t>
            </a:r>
            <a:r>
              <a:rPr lang="en-US" smtClean="0"/>
              <a:t>text styles</a:t>
            </a:r>
            <a:endParaRPr lang="en-US" dirty="0" smtClean="0"/>
          </a:p>
        </p:txBody>
      </p:sp>
      <p:sp>
        <p:nvSpPr>
          <p:cNvPr id="9" name="Text Placeholder 8"/>
          <p:cNvSpPr>
            <a:spLocks noGrp="1"/>
          </p:cNvSpPr>
          <p:nvPr>
            <p:ph type="body" sz="quarter" idx="11" hasCustomPrompt="1"/>
          </p:nvPr>
        </p:nvSpPr>
        <p:spPr>
          <a:xfrm>
            <a:off x="762000" y="2127335"/>
            <a:ext cx="7458075" cy="461666"/>
          </a:xfrm>
          <a:prstGeom prst="rect">
            <a:avLst/>
          </a:prstGeom>
        </p:spPr>
        <p:txBody>
          <a:bodyPr lIns="0" tIns="0" rIns="0" bIns="0">
            <a:spAutoFit/>
          </a:bodyPr>
          <a:lstStyle>
            <a:lvl1pPr marL="0" indent="0">
              <a:buNone/>
              <a:defRPr sz="3000" b="1">
                <a:solidFill>
                  <a:schemeClr val="bg2"/>
                </a:solidFill>
                <a:latin typeface="Arial" charset="0"/>
                <a:ea typeface="Arial" charset="0"/>
                <a:cs typeface="Arial" charset="0"/>
              </a:defRPr>
            </a:lvl1pPr>
            <a:lvl2pPr marL="457200" indent="0">
              <a:buNone/>
              <a:defRPr sz="3000" b="1">
                <a:solidFill>
                  <a:srgbClr val="0099CC"/>
                </a:solidFill>
                <a:latin typeface="Arial" charset="0"/>
                <a:ea typeface="Arial" charset="0"/>
                <a:cs typeface="Arial" charset="0"/>
              </a:defRPr>
            </a:lvl2pPr>
            <a:lvl3pPr marL="914400" indent="0">
              <a:buNone/>
              <a:defRPr sz="3000" b="1">
                <a:solidFill>
                  <a:srgbClr val="0099CC"/>
                </a:solidFill>
                <a:latin typeface="Arial" charset="0"/>
                <a:ea typeface="Arial" charset="0"/>
                <a:cs typeface="Arial" charset="0"/>
              </a:defRPr>
            </a:lvl3pPr>
            <a:lvl4pPr marL="1371600" indent="0">
              <a:buNone/>
              <a:defRPr sz="3000" b="1">
                <a:solidFill>
                  <a:srgbClr val="0099CC"/>
                </a:solidFill>
                <a:latin typeface="Arial" charset="0"/>
                <a:ea typeface="Arial" charset="0"/>
                <a:cs typeface="Arial" charset="0"/>
              </a:defRPr>
            </a:lvl4pPr>
            <a:lvl5pPr marL="1828800" indent="0">
              <a:buNone/>
              <a:defRPr sz="3000" b="1">
                <a:solidFill>
                  <a:srgbClr val="0099CC"/>
                </a:solidFill>
                <a:latin typeface="Arial" charset="0"/>
                <a:ea typeface="Arial" charset="0"/>
                <a:cs typeface="Arial" charset="0"/>
              </a:defRPr>
            </a:lvl5pPr>
          </a:lstStyle>
          <a:p>
            <a:r>
              <a:rPr lang="en-US" dirty="0" smtClean="0"/>
              <a:t>Click to edit Master subtitle style</a:t>
            </a:r>
            <a:endParaRPr lang="en-US" dirty="0"/>
          </a:p>
        </p:txBody>
      </p:sp>
      <p:sp>
        <p:nvSpPr>
          <p:cNvPr id="2" name="Title 1"/>
          <p:cNvSpPr>
            <a:spLocks noGrp="1"/>
          </p:cNvSpPr>
          <p:nvPr>
            <p:ph type="title"/>
          </p:nvPr>
        </p:nvSpPr>
        <p:spPr>
          <a:xfrm>
            <a:off x="761304" y="1464554"/>
            <a:ext cx="7459152" cy="630942"/>
          </a:xfrm>
          <a:prstGeom prst="rect">
            <a:avLst/>
          </a:prstGeom>
        </p:spPr>
        <p:txBody>
          <a:bodyPr lIns="0" tIns="0" rIns="0" bIns="0">
            <a:spAutoFit/>
          </a:bodyPr>
          <a:lstStyle>
            <a:lvl1pPr algn="l">
              <a:defRPr sz="4100" b="1" i="0">
                <a:latin typeface="Arial" charset="0"/>
                <a:ea typeface="Arial" charset="0"/>
                <a:cs typeface="Arial" charset="0"/>
              </a:defRPr>
            </a:lvl1pPr>
          </a:lstStyle>
          <a:p>
            <a:r>
              <a:rPr lang="en-US" dirty="0" smtClean="0"/>
              <a:t>Click to edit Master title style</a:t>
            </a: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568374"/>
            <a:ext cx="9144000" cy="1289626"/>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p:cNvSpPr/>
          <p:nvPr userDrawn="1"/>
        </p:nvSpPr>
        <p:spPr>
          <a:xfrm>
            <a:off x="627529" y="1180353"/>
            <a:ext cx="4153647" cy="4407647"/>
          </a:xfrm>
          <a:prstGeom prst="rect">
            <a:avLst/>
          </a:prstGeom>
          <a:solidFill>
            <a:schemeClr val="bg1">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 Placeholder 6"/>
          <p:cNvSpPr>
            <a:spLocks noGrp="1"/>
          </p:cNvSpPr>
          <p:nvPr>
            <p:ph type="body" sz="quarter" idx="10" hasCustomPrompt="1"/>
          </p:nvPr>
        </p:nvSpPr>
        <p:spPr>
          <a:xfrm>
            <a:off x="762042" y="2611438"/>
            <a:ext cx="3862251" cy="461665"/>
          </a:xfrm>
          <a:prstGeom prst="rect">
            <a:avLst/>
          </a:prstGeom>
        </p:spPr>
        <p:txBody>
          <a:bodyPr lIns="0" tIns="0" rIns="0" bIns="0">
            <a:spAutoFit/>
          </a:bodyPr>
          <a:lstStyle>
            <a:lvl1pPr marL="0" indent="0">
              <a:buNone/>
              <a:defRPr sz="3000" b="1" i="0">
                <a:solidFill>
                  <a:srgbClr val="0099CC"/>
                </a:solidFill>
                <a:latin typeface="Arial" charset="0"/>
                <a:ea typeface="Arial" charset="0"/>
                <a:cs typeface="Arial" charset="0"/>
              </a:defRPr>
            </a:lvl1pPr>
            <a:lvl2pPr marL="457200" indent="0">
              <a:buNone/>
              <a:defRPr sz="3000" b="1" i="0">
                <a:solidFill>
                  <a:srgbClr val="0099CC"/>
                </a:solidFill>
                <a:latin typeface="Arial" charset="0"/>
                <a:ea typeface="Arial" charset="0"/>
                <a:cs typeface="Arial" charset="0"/>
              </a:defRPr>
            </a:lvl2pPr>
            <a:lvl3pPr marL="914400" indent="0">
              <a:buNone/>
              <a:defRPr sz="3000" b="1" i="0">
                <a:solidFill>
                  <a:srgbClr val="0099CC"/>
                </a:solidFill>
                <a:latin typeface="Arial" charset="0"/>
                <a:ea typeface="Arial" charset="0"/>
                <a:cs typeface="Arial" charset="0"/>
              </a:defRPr>
            </a:lvl3pPr>
            <a:lvl4pPr marL="1371600" indent="0">
              <a:buNone/>
              <a:defRPr sz="3000" b="1" i="0">
                <a:solidFill>
                  <a:srgbClr val="0099CC"/>
                </a:solidFill>
                <a:latin typeface="Arial" charset="0"/>
                <a:ea typeface="Arial" charset="0"/>
                <a:cs typeface="Arial" charset="0"/>
              </a:defRPr>
            </a:lvl4pPr>
            <a:lvl5pPr marL="1828800" indent="0">
              <a:buNone/>
              <a:defRPr sz="3000" b="1" i="0">
                <a:solidFill>
                  <a:srgbClr val="0099CC"/>
                </a:solidFill>
                <a:latin typeface="Arial" charset="0"/>
                <a:ea typeface="Arial" charset="0"/>
                <a:cs typeface="Arial" charset="0"/>
              </a:defRPr>
            </a:lvl5pPr>
          </a:lstStyle>
          <a:p>
            <a:r>
              <a:rPr lang="en-US" dirty="0" smtClean="0"/>
              <a:t>Click to add subtitle</a:t>
            </a:r>
            <a:endParaRPr lang="en-US" dirty="0"/>
          </a:p>
        </p:txBody>
      </p:sp>
      <p:sp>
        <p:nvSpPr>
          <p:cNvPr id="2" name="Title 1"/>
          <p:cNvSpPr>
            <a:spLocks noGrp="1"/>
          </p:cNvSpPr>
          <p:nvPr>
            <p:ph type="title"/>
          </p:nvPr>
        </p:nvSpPr>
        <p:spPr>
          <a:xfrm>
            <a:off x="765051" y="1343540"/>
            <a:ext cx="3859243" cy="1892826"/>
          </a:xfrm>
          <a:prstGeom prst="rect">
            <a:avLst/>
          </a:prstGeom>
        </p:spPr>
        <p:txBody>
          <a:bodyPr wrap="square" lIns="0" tIns="0" rIns="0" bIns="0">
            <a:spAutoFit/>
          </a:bodyPr>
          <a:lstStyle>
            <a:lvl1pPr algn="l">
              <a:defRPr sz="4100" b="1" i="0">
                <a:solidFill>
                  <a:schemeClr val="bg2"/>
                </a:solidFill>
                <a:latin typeface="Arial" charset="0"/>
                <a:ea typeface="Arial" charset="0"/>
                <a:cs typeface="Arial" charset="0"/>
              </a:defRPr>
            </a:lvl1pPr>
          </a:lstStyle>
          <a:p>
            <a:r>
              <a:rPr lang="en-US" dirty="0" smtClean="0"/>
              <a:t>Click to edit Master title style</a:t>
            </a:r>
            <a:endParaRPr lang="en-US" dirty="0"/>
          </a:p>
        </p:txBody>
      </p:sp>
      <p:sp>
        <p:nvSpPr>
          <p:cNvPr id="10" name="Text Placeholder 9"/>
          <p:cNvSpPr>
            <a:spLocks noGrp="1"/>
          </p:cNvSpPr>
          <p:nvPr>
            <p:ph type="body" sz="quarter" idx="12"/>
          </p:nvPr>
        </p:nvSpPr>
        <p:spPr>
          <a:xfrm>
            <a:off x="761303" y="3126157"/>
            <a:ext cx="3862989" cy="323165"/>
          </a:xfrm>
          <a:prstGeom prst="rect">
            <a:avLst/>
          </a:prstGeom>
        </p:spPr>
        <p:txBody>
          <a:bodyPr lIns="0" tIns="0" rIns="0" bIns="0">
            <a:spAutoFit/>
          </a:bodyPr>
          <a:lstStyle>
            <a:lvl1pPr marL="0" indent="0">
              <a:buNone/>
              <a:defRPr sz="2100" b="0" i="0">
                <a:latin typeface="Arial" charset="0"/>
                <a:ea typeface="Arial" charset="0"/>
                <a:cs typeface="Arial" charset="0"/>
              </a:defRPr>
            </a:lvl1pPr>
            <a:lvl2pPr marL="457200" indent="0">
              <a:buNone/>
              <a:defRPr sz="2100" b="0" i="0">
                <a:latin typeface="Arial" charset="0"/>
                <a:ea typeface="Arial" charset="0"/>
                <a:cs typeface="Arial" charset="0"/>
              </a:defRPr>
            </a:lvl2pPr>
            <a:lvl3pPr marL="914400" indent="0">
              <a:buNone/>
              <a:defRPr sz="2100" b="0" i="0">
                <a:latin typeface="Arial" charset="0"/>
                <a:ea typeface="Arial" charset="0"/>
                <a:cs typeface="Arial" charset="0"/>
              </a:defRPr>
            </a:lvl3pPr>
            <a:lvl4pPr marL="1371600" indent="0">
              <a:buNone/>
              <a:defRPr sz="2100" b="0" i="0">
                <a:latin typeface="Arial" charset="0"/>
                <a:ea typeface="Arial" charset="0"/>
                <a:cs typeface="Arial" charset="0"/>
              </a:defRPr>
            </a:lvl4pPr>
            <a:lvl5pPr marL="1828800" indent="0">
              <a:buNone/>
              <a:defRPr sz="2100" b="0" i="0">
                <a:latin typeface="Arial" charset="0"/>
                <a:ea typeface="Arial" charset="0"/>
                <a:cs typeface="Arial" charset="0"/>
              </a:defRPr>
            </a:lvl5pPr>
          </a:lstStyle>
          <a:p>
            <a:pPr lvl="0"/>
            <a:r>
              <a:rPr lang="en-US" dirty="0" smtClean="0"/>
              <a:t>Click to edit Master </a:t>
            </a:r>
            <a:r>
              <a:rPr lang="en-US" smtClean="0"/>
              <a:t>text styles</a:t>
            </a:r>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657550"/>
            <a:ext cx="9144000" cy="120045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p:cNvSpPr/>
          <p:nvPr userDrawn="1"/>
        </p:nvSpPr>
        <p:spPr>
          <a:xfrm>
            <a:off x="627529" y="1400432"/>
            <a:ext cx="7816255" cy="3995352"/>
          </a:xfrm>
          <a:prstGeom prst="rect">
            <a:avLst/>
          </a:prstGeom>
          <a:solidFill>
            <a:schemeClr val="bg1">
              <a:alpha val="84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 Placeholder 10"/>
          <p:cNvSpPr>
            <a:spLocks noGrp="1"/>
          </p:cNvSpPr>
          <p:nvPr>
            <p:ph type="body" sz="quarter" idx="12"/>
          </p:nvPr>
        </p:nvSpPr>
        <p:spPr>
          <a:xfrm>
            <a:off x="762000" y="2636248"/>
            <a:ext cx="7458075" cy="323165"/>
          </a:xfrm>
          <a:prstGeom prst="rect">
            <a:avLst/>
          </a:prstGeom>
        </p:spPr>
        <p:txBody>
          <a:bodyPr lIns="0" tIns="0" rIns="0" bIns="0">
            <a:spAutoFit/>
          </a:bodyPr>
          <a:lstStyle>
            <a:lvl1pPr marL="0" indent="0">
              <a:buNone/>
              <a:defRPr sz="2100" b="0" i="0">
                <a:latin typeface="Arial" charset="0"/>
                <a:ea typeface="Arial" charset="0"/>
                <a:cs typeface="Arial" charset="0"/>
              </a:defRPr>
            </a:lvl1pPr>
            <a:lvl2pPr marL="457200" indent="0">
              <a:buNone/>
              <a:defRPr sz="2100" b="0" i="0">
                <a:latin typeface="Arial" charset="0"/>
                <a:ea typeface="Arial" charset="0"/>
                <a:cs typeface="Arial" charset="0"/>
              </a:defRPr>
            </a:lvl2pPr>
            <a:lvl3pPr marL="914400" indent="0">
              <a:buNone/>
              <a:defRPr sz="2100" b="0" i="0">
                <a:latin typeface="Arial" charset="0"/>
                <a:ea typeface="Arial" charset="0"/>
                <a:cs typeface="Arial" charset="0"/>
              </a:defRPr>
            </a:lvl3pPr>
            <a:lvl4pPr marL="1371600" indent="0">
              <a:buNone/>
              <a:defRPr sz="2100" b="0" i="0">
                <a:latin typeface="Arial" charset="0"/>
                <a:ea typeface="Arial" charset="0"/>
                <a:cs typeface="Arial" charset="0"/>
              </a:defRPr>
            </a:lvl4pPr>
            <a:lvl5pPr marL="1828800" indent="0">
              <a:buNone/>
              <a:defRPr sz="2100" b="0" i="0">
                <a:latin typeface="Arial" charset="0"/>
                <a:ea typeface="Arial" charset="0"/>
                <a:cs typeface="Arial" charset="0"/>
              </a:defRPr>
            </a:lvl5pPr>
          </a:lstStyle>
          <a:p>
            <a:pPr lvl="0"/>
            <a:r>
              <a:rPr lang="en-US" dirty="0" smtClean="0"/>
              <a:t>Click to edit Master </a:t>
            </a:r>
            <a:r>
              <a:rPr lang="en-US" smtClean="0"/>
              <a:t>text styles</a:t>
            </a:r>
            <a:endParaRPr lang="en-US" dirty="0" smtClean="0"/>
          </a:p>
        </p:txBody>
      </p:sp>
      <p:sp>
        <p:nvSpPr>
          <p:cNvPr id="9" name="Text Placeholder 8"/>
          <p:cNvSpPr>
            <a:spLocks noGrp="1"/>
          </p:cNvSpPr>
          <p:nvPr>
            <p:ph type="body" sz="quarter" idx="11" hasCustomPrompt="1"/>
          </p:nvPr>
        </p:nvSpPr>
        <p:spPr>
          <a:xfrm>
            <a:off x="762000" y="2127335"/>
            <a:ext cx="7458075" cy="461666"/>
          </a:xfrm>
          <a:prstGeom prst="rect">
            <a:avLst/>
          </a:prstGeom>
        </p:spPr>
        <p:txBody>
          <a:bodyPr lIns="0" tIns="0" rIns="0" bIns="0">
            <a:spAutoFit/>
          </a:bodyPr>
          <a:lstStyle>
            <a:lvl1pPr marL="0" indent="0">
              <a:buNone/>
              <a:defRPr sz="3000" b="1">
                <a:solidFill>
                  <a:schemeClr val="bg2"/>
                </a:solidFill>
                <a:latin typeface="Arial" charset="0"/>
                <a:ea typeface="Arial" charset="0"/>
                <a:cs typeface="Arial" charset="0"/>
              </a:defRPr>
            </a:lvl1pPr>
            <a:lvl2pPr marL="457200" indent="0">
              <a:buNone/>
              <a:defRPr sz="3000" b="1">
                <a:solidFill>
                  <a:srgbClr val="0099CC"/>
                </a:solidFill>
                <a:latin typeface="Arial" charset="0"/>
                <a:ea typeface="Arial" charset="0"/>
                <a:cs typeface="Arial" charset="0"/>
              </a:defRPr>
            </a:lvl2pPr>
            <a:lvl3pPr marL="914400" indent="0">
              <a:buNone/>
              <a:defRPr sz="3000" b="1">
                <a:solidFill>
                  <a:srgbClr val="0099CC"/>
                </a:solidFill>
                <a:latin typeface="Arial" charset="0"/>
                <a:ea typeface="Arial" charset="0"/>
                <a:cs typeface="Arial" charset="0"/>
              </a:defRPr>
            </a:lvl3pPr>
            <a:lvl4pPr marL="1371600" indent="0">
              <a:buNone/>
              <a:defRPr sz="3000" b="1">
                <a:solidFill>
                  <a:srgbClr val="0099CC"/>
                </a:solidFill>
                <a:latin typeface="Arial" charset="0"/>
                <a:ea typeface="Arial" charset="0"/>
                <a:cs typeface="Arial" charset="0"/>
              </a:defRPr>
            </a:lvl4pPr>
            <a:lvl5pPr marL="1828800" indent="0">
              <a:buNone/>
              <a:defRPr sz="3000" b="1">
                <a:solidFill>
                  <a:srgbClr val="0099CC"/>
                </a:solidFill>
                <a:latin typeface="Arial" charset="0"/>
                <a:ea typeface="Arial" charset="0"/>
                <a:cs typeface="Arial" charset="0"/>
              </a:defRPr>
            </a:lvl5pPr>
          </a:lstStyle>
          <a:p>
            <a:r>
              <a:rPr lang="en-US" dirty="0" smtClean="0"/>
              <a:t>Click to edit Master subtitle style</a:t>
            </a:r>
            <a:endParaRPr lang="en-US" dirty="0"/>
          </a:p>
        </p:txBody>
      </p:sp>
      <p:sp>
        <p:nvSpPr>
          <p:cNvPr id="2" name="Title 1"/>
          <p:cNvSpPr>
            <a:spLocks noGrp="1"/>
          </p:cNvSpPr>
          <p:nvPr>
            <p:ph type="title"/>
          </p:nvPr>
        </p:nvSpPr>
        <p:spPr>
          <a:xfrm>
            <a:off x="761304" y="1464554"/>
            <a:ext cx="7459152" cy="630942"/>
          </a:xfrm>
          <a:prstGeom prst="rect">
            <a:avLst/>
          </a:prstGeom>
        </p:spPr>
        <p:txBody>
          <a:bodyPr lIns="0" tIns="0" rIns="0" bIns="0">
            <a:spAutoFit/>
          </a:bodyPr>
          <a:lstStyle>
            <a:lvl1pPr algn="l">
              <a:defRPr sz="4100" b="1" i="0">
                <a:latin typeface="Arial" charset="0"/>
                <a:ea typeface="Arial" charset="0"/>
                <a:cs typeface="Arial" charset="0"/>
              </a:defRPr>
            </a:lvl1pPr>
          </a:lstStyle>
          <a:p>
            <a:r>
              <a:rPr lang="en-US" dirty="0" smtClean="0"/>
              <a:t>Click to edit Master title style</a:t>
            </a: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568374"/>
            <a:ext cx="9144000" cy="1289626"/>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Custom Layout">
    <p:bg>
      <p:bgPr>
        <a:blipFill dpi="0" rotWithShape="1">
          <a:blip r:embed="rId2">
            <a:lum/>
          </a:blip>
          <a:srcRect/>
          <a:stretch>
            <a:fillRect b="46000"/>
          </a:stretch>
        </a:blipFill>
        <a:effectLst/>
      </p:bgPr>
    </p:bg>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628650" y="4705020"/>
            <a:ext cx="7886700" cy="461665"/>
          </a:xfrm>
          <a:prstGeom prst="rect">
            <a:avLst/>
          </a:prstGeom>
        </p:spPr>
        <p:txBody>
          <a:bodyPr lIns="0" tIns="0" rIns="0" bIns="0">
            <a:spAutoFit/>
          </a:bodyPr>
          <a:lstStyle>
            <a:lvl1pPr marL="0" indent="0">
              <a:buNone/>
              <a:defRPr sz="3000" b="1">
                <a:solidFill>
                  <a:schemeClr val="bg2"/>
                </a:solidFill>
                <a:latin typeface="Arial" charset="0"/>
                <a:ea typeface="Arial" charset="0"/>
                <a:cs typeface="Arial" charset="0"/>
              </a:defRPr>
            </a:lvl1pPr>
            <a:lvl2pPr>
              <a:defRPr sz="3000">
                <a:latin typeface="Arial" charset="0"/>
                <a:ea typeface="Arial" charset="0"/>
                <a:cs typeface="Arial" charset="0"/>
              </a:defRPr>
            </a:lvl2pPr>
            <a:lvl3pPr>
              <a:defRPr sz="3000">
                <a:latin typeface="Arial" charset="0"/>
                <a:ea typeface="Arial" charset="0"/>
                <a:cs typeface="Arial" charset="0"/>
              </a:defRPr>
            </a:lvl3pPr>
            <a:lvl4pPr>
              <a:defRPr sz="3000">
                <a:latin typeface="Arial" charset="0"/>
                <a:ea typeface="Arial" charset="0"/>
                <a:cs typeface="Arial" charset="0"/>
              </a:defRPr>
            </a:lvl4pPr>
            <a:lvl5pPr>
              <a:defRPr sz="3000">
                <a:latin typeface="Arial" charset="0"/>
                <a:ea typeface="Arial" charset="0"/>
                <a:cs typeface="Arial" charset="0"/>
              </a:defRPr>
            </a:lvl5pPr>
          </a:lstStyle>
          <a:p>
            <a:pPr lvl="0"/>
            <a:r>
              <a:rPr lang="en-US" dirty="0" smtClean="0"/>
              <a:t>Click to edit Master text style</a:t>
            </a:r>
          </a:p>
        </p:txBody>
      </p:sp>
      <p:sp>
        <p:nvSpPr>
          <p:cNvPr id="6" name="Title 5"/>
          <p:cNvSpPr>
            <a:spLocks noGrp="1"/>
          </p:cNvSpPr>
          <p:nvPr>
            <p:ph type="title"/>
          </p:nvPr>
        </p:nvSpPr>
        <p:spPr>
          <a:xfrm>
            <a:off x="634304" y="4018011"/>
            <a:ext cx="7886700" cy="630942"/>
          </a:xfrm>
          <a:prstGeom prst="rect">
            <a:avLst/>
          </a:prstGeom>
        </p:spPr>
        <p:txBody>
          <a:bodyPr lIns="0" tIns="0" rIns="0" bIns="0">
            <a:spAutoFit/>
          </a:bodyPr>
          <a:lstStyle>
            <a:lvl1pPr algn="l">
              <a:defRPr sz="4100" b="1" i="0">
                <a:latin typeface="Arial" charset="0"/>
                <a:ea typeface="Arial" charset="0"/>
                <a:cs typeface="Arial" charset="0"/>
              </a:defRPr>
            </a:lvl1pPr>
          </a:lstStyle>
          <a:p>
            <a:r>
              <a:rPr lang="en-US" dirty="0" smtClean="0"/>
              <a:t>Click to edit Master title style</a:t>
            </a:r>
            <a:endParaRPr lang="en-US" dirty="0"/>
          </a:p>
        </p:txBody>
      </p:sp>
      <p:sp>
        <p:nvSpPr>
          <p:cNvPr id="11" name="Text Placeholder 10"/>
          <p:cNvSpPr>
            <a:spLocks noGrp="1"/>
          </p:cNvSpPr>
          <p:nvPr>
            <p:ph type="body" sz="quarter" idx="11"/>
          </p:nvPr>
        </p:nvSpPr>
        <p:spPr>
          <a:xfrm>
            <a:off x="628650" y="5214939"/>
            <a:ext cx="7886700" cy="323165"/>
          </a:xfrm>
          <a:prstGeom prst="rect">
            <a:avLst/>
          </a:prstGeom>
        </p:spPr>
        <p:txBody>
          <a:bodyPr lIns="0" tIns="0" rIns="0" bIns="0">
            <a:spAutoFit/>
          </a:bodyPr>
          <a:lstStyle>
            <a:lvl1pPr marL="0" indent="0">
              <a:buNone/>
              <a:defRPr sz="2100" b="0" i="0">
                <a:latin typeface="Arial" charset="0"/>
                <a:ea typeface="Arial" charset="0"/>
                <a:cs typeface="Arial" charset="0"/>
              </a:defRPr>
            </a:lvl1pPr>
            <a:lvl2pPr marL="457200" indent="0">
              <a:buNone/>
              <a:defRPr sz="2000" b="0" i="0">
                <a:latin typeface="Arial" charset="0"/>
                <a:ea typeface="Arial" charset="0"/>
                <a:cs typeface="Arial" charset="0"/>
              </a:defRPr>
            </a:lvl2pPr>
            <a:lvl3pPr marL="914400" indent="0">
              <a:buNone/>
              <a:defRPr sz="2000" b="0" i="0">
                <a:latin typeface="Arial" charset="0"/>
                <a:ea typeface="Arial" charset="0"/>
                <a:cs typeface="Arial" charset="0"/>
              </a:defRPr>
            </a:lvl3pPr>
            <a:lvl4pPr marL="1371600" indent="0">
              <a:buNone/>
              <a:defRPr sz="2000" b="0" i="0">
                <a:latin typeface="Arial" charset="0"/>
                <a:ea typeface="Arial" charset="0"/>
                <a:cs typeface="Arial" charset="0"/>
              </a:defRPr>
            </a:lvl4pPr>
            <a:lvl5pPr marL="1828800" indent="0">
              <a:buNone/>
              <a:defRPr sz="2000" b="0" i="0">
                <a:latin typeface="Arial" charset="0"/>
                <a:ea typeface="Arial" charset="0"/>
                <a:cs typeface="Arial" charset="0"/>
              </a:defRPr>
            </a:lvl5pPr>
          </a:lstStyle>
          <a:p>
            <a:pPr lvl="0"/>
            <a:r>
              <a:rPr lang="en-US" dirty="0"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Custom Layout">
    <p:bg>
      <p:bgPr>
        <a:solidFill>
          <a:schemeClr val="bg1"/>
        </a:solid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a:xfrm>
            <a:off x="634304" y="1724289"/>
            <a:ext cx="7886700" cy="323165"/>
          </a:xfrm>
          <a:prstGeom prst="rect">
            <a:avLst/>
          </a:prstGeom>
        </p:spPr>
        <p:txBody>
          <a:bodyPr lIns="0" tIns="0" rIns="0" bIns="0">
            <a:spAutoFit/>
          </a:bodyPr>
          <a:lstStyle>
            <a:lvl1pPr algn="l">
              <a:defRPr sz="2100" b="0" i="0">
                <a:latin typeface="Arial" charset="0"/>
                <a:ea typeface="Arial" charset="0"/>
                <a:cs typeface="Arial" charset="0"/>
              </a:defRPr>
            </a:lvl1pPr>
          </a:lstStyle>
          <a:p>
            <a:r>
              <a:rPr lang="en-US" dirty="0" smtClean="0"/>
              <a:t>Click to edit Master title style</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bg>
      <p:bgPr>
        <a:blipFill dpi="0" rotWithShape="1">
          <a:blip r:embed="rId2">
            <a:lum/>
          </a:blip>
          <a:srcRect/>
          <a:stretch>
            <a:fillRect b="46000"/>
          </a:stretch>
        </a:blipFill>
        <a:effectLst/>
      </p:bgPr>
    </p:bg>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628650" y="4705020"/>
            <a:ext cx="7886700" cy="461665"/>
          </a:xfrm>
          <a:prstGeom prst="rect">
            <a:avLst/>
          </a:prstGeom>
        </p:spPr>
        <p:txBody>
          <a:bodyPr lIns="0" tIns="0" rIns="0" bIns="0">
            <a:spAutoFit/>
          </a:bodyPr>
          <a:lstStyle>
            <a:lvl1pPr marL="0" indent="0">
              <a:buNone/>
              <a:defRPr sz="3000" b="1">
                <a:solidFill>
                  <a:schemeClr val="bg2"/>
                </a:solidFill>
                <a:latin typeface="Arial" charset="0"/>
                <a:ea typeface="Arial" charset="0"/>
                <a:cs typeface="Arial" charset="0"/>
              </a:defRPr>
            </a:lvl1pPr>
            <a:lvl2pPr>
              <a:defRPr sz="3000">
                <a:latin typeface="Arial" charset="0"/>
                <a:ea typeface="Arial" charset="0"/>
                <a:cs typeface="Arial" charset="0"/>
              </a:defRPr>
            </a:lvl2pPr>
            <a:lvl3pPr>
              <a:defRPr sz="3000">
                <a:latin typeface="Arial" charset="0"/>
                <a:ea typeface="Arial" charset="0"/>
                <a:cs typeface="Arial" charset="0"/>
              </a:defRPr>
            </a:lvl3pPr>
            <a:lvl4pPr>
              <a:defRPr sz="3000">
                <a:latin typeface="Arial" charset="0"/>
                <a:ea typeface="Arial" charset="0"/>
                <a:cs typeface="Arial" charset="0"/>
              </a:defRPr>
            </a:lvl4pPr>
            <a:lvl5pPr>
              <a:defRPr sz="3000">
                <a:latin typeface="Arial" charset="0"/>
                <a:ea typeface="Arial" charset="0"/>
                <a:cs typeface="Arial" charset="0"/>
              </a:defRPr>
            </a:lvl5pPr>
          </a:lstStyle>
          <a:p>
            <a:pPr lvl="0"/>
            <a:r>
              <a:rPr lang="en-US" dirty="0" smtClean="0"/>
              <a:t>Click to edit Master text style</a:t>
            </a:r>
          </a:p>
        </p:txBody>
      </p:sp>
      <p:sp>
        <p:nvSpPr>
          <p:cNvPr id="6" name="Title 5"/>
          <p:cNvSpPr>
            <a:spLocks noGrp="1"/>
          </p:cNvSpPr>
          <p:nvPr>
            <p:ph type="title"/>
          </p:nvPr>
        </p:nvSpPr>
        <p:spPr>
          <a:xfrm>
            <a:off x="634304" y="4018011"/>
            <a:ext cx="7886700" cy="630942"/>
          </a:xfrm>
          <a:prstGeom prst="rect">
            <a:avLst/>
          </a:prstGeom>
        </p:spPr>
        <p:txBody>
          <a:bodyPr lIns="0" tIns="0" rIns="0" bIns="0">
            <a:spAutoFit/>
          </a:bodyPr>
          <a:lstStyle>
            <a:lvl1pPr algn="l">
              <a:defRPr sz="4100" b="1" i="0">
                <a:latin typeface="Arial" charset="0"/>
                <a:ea typeface="Arial" charset="0"/>
                <a:cs typeface="Arial" charset="0"/>
              </a:defRPr>
            </a:lvl1pPr>
          </a:lstStyle>
          <a:p>
            <a:r>
              <a:rPr lang="en-US" dirty="0" smtClean="0"/>
              <a:t>Click to edit Master title style</a:t>
            </a:r>
            <a:endParaRPr lang="en-US" dirty="0"/>
          </a:p>
        </p:txBody>
      </p:sp>
      <p:sp>
        <p:nvSpPr>
          <p:cNvPr id="11" name="Text Placeholder 10"/>
          <p:cNvSpPr>
            <a:spLocks noGrp="1"/>
          </p:cNvSpPr>
          <p:nvPr>
            <p:ph type="body" sz="quarter" idx="11"/>
          </p:nvPr>
        </p:nvSpPr>
        <p:spPr>
          <a:xfrm>
            <a:off x="628650" y="5214939"/>
            <a:ext cx="7886700" cy="323165"/>
          </a:xfrm>
          <a:prstGeom prst="rect">
            <a:avLst/>
          </a:prstGeom>
        </p:spPr>
        <p:txBody>
          <a:bodyPr lIns="0" tIns="0" rIns="0" bIns="0">
            <a:spAutoFit/>
          </a:bodyPr>
          <a:lstStyle>
            <a:lvl1pPr marL="0" indent="0">
              <a:buNone/>
              <a:defRPr sz="2100" b="0" i="0">
                <a:latin typeface="Arial" charset="0"/>
                <a:ea typeface="Arial" charset="0"/>
                <a:cs typeface="Arial" charset="0"/>
              </a:defRPr>
            </a:lvl1pPr>
            <a:lvl2pPr marL="457200" indent="0">
              <a:buNone/>
              <a:defRPr sz="2000" b="0" i="0">
                <a:latin typeface="Arial" charset="0"/>
                <a:ea typeface="Arial" charset="0"/>
                <a:cs typeface="Arial" charset="0"/>
              </a:defRPr>
            </a:lvl2pPr>
            <a:lvl3pPr marL="914400" indent="0">
              <a:buNone/>
              <a:defRPr sz="2000" b="0" i="0">
                <a:latin typeface="Arial" charset="0"/>
                <a:ea typeface="Arial" charset="0"/>
                <a:cs typeface="Arial" charset="0"/>
              </a:defRPr>
            </a:lvl3pPr>
            <a:lvl4pPr marL="1371600" indent="0">
              <a:buNone/>
              <a:defRPr sz="2000" b="0" i="0">
                <a:latin typeface="Arial" charset="0"/>
                <a:ea typeface="Arial" charset="0"/>
                <a:cs typeface="Arial" charset="0"/>
              </a:defRPr>
            </a:lvl4pPr>
            <a:lvl5pPr marL="1828800" indent="0">
              <a:buNone/>
              <a:defRPr sz="2000" b="0" i="0">
                <a:latin typeface="Arial" charset="0"/>
                <a:ea typeface="Arial" charset="0"/>
                <a:cs typeface="Arial" charset="0"/>
              </a:defRPr>
            </a:lvl5pPr>
          </a:lstStyle>
          <a:p>
            <a:pPr lvl="0"/>
            <a:r>
              <a:rPr lang="en-US" dirty="0"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ustom Layout">
    <p:bg>
      <p:bgPr>
        <a:blipFill dpi="0" rotWithShape="1">
          <a:blip r:embed="rId2">
            <a:lum/>
          </a:blip>
          <a:srcRect/>
          <a:stretch>
            <a:fillRect b="46000"/>
          </a:stretch>
        </a:blipFill>
        <a:effectLst/>
      </p:bgPr>
    </p:bg>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628650" y="4705020"/>
            <a:ext cx="7886700" cy="461665"/>
          </a:xfrm>
          <a:prstGeom prst="rect">
            <a:avLst/>
          </a:prstGeom>
        </p:spPr>
        <p:txBody>
          <a:bodyPr lIns="0" tIns="0" rIns="0" bIns="0">
            <a:spAutoFit/>
          </a:bodyPr>
          <a:lstStyle>
            <a:lvl1pPr marL="0" indent="0">
              <a:buNone/>
              <a:defRPr sz="3000" b="1">
                <a:solidFill>
                  <a:schemeClr val="bg2"/>
                </a:solidFill>
                <a:latin typeface="Arial" charset="0"/>
                <a:ea typeface="Arial" charset="0"/>
                <a:cs typeface="Arial" charset="0"/>
              </a:defRPr>
            </a:lvl1pPr>
            <a:lvl2pPr>
              <a:defRPr sz="3000">
                <a:latin typeface="Arial" charset="0"/>
                <a:ea typeface="Arial" charset="0"/>
                <a:cs typeface="Arial" charset="0"/>
              </a:defRPr>
            </a:lvl2pPr>
            <a:lvl3pPr>
              <a:defRPr sz="3000">
                <a:latin typeface="Arial" charset="0"/>
                <a:ea typeface="Arial" charset="0"/>
                <a:cs typeface="Arial" charset="0"/>
              </a:defRPr>
            </a:lvl3pPr>
            <a:lvl4pPr>
              <a:defRPr sz="3000">
                <a:latin typeface="Arial" charset="0"/>
                <a:ea typeface="Arial" charset="0"/>
                <a:cs typeface="Arial" charset="0"/>
              </a:defRPr>
            </a:lvl4pPr>
            <a:lvl5pPr>
              <a:defRPr sz="3000">
                <a:latin typeface="Arial" charset="0"/>
                <a:ea typeface="Arial" charset="0"/>
                <a:cs typeface="Arial" charset="0"/>
              </a:defRPr>
            </a:lvl5pPr>
          </a:lstStyle>
          <a:p>
            <a:pPr lvl="0"/>
            <a:r>
              <a:rPr lang="en-US" dirty="0" smtClean="0"/>
              <a:t>Click to edit Master text style</a:t>
            </a:r>
          </a:p>
        </p:txBody>
      </p:sp>
      <p:sp>
        <p:nvSpPr>
          <p:cNvPr id="6" name="Title 5"/>
          <p:cNvSpPr>
            <a:spLocks noGrp="1"/>
          </p:cNvSpPr>
          <p:nvPr>
            <p:ph type="title"/>
          </p:nvPr>
        </p:nvSpPr>
        <p:spPr>
          <a:xfrm>
            <a:off x="634304" y="4018011"/>
            <a:ext cx="7886700" cy="630942"/>
          </a:xfrm>
          <a:prstGeom prst="rect">
            <a:avLst/>
          </a:prstGeom>
        </p:spPr>
        <p:txBody>
          <a:bodyPr lIns="0" tIns="0" rIns="0" bIns="0">
            <a:spAutoFit/>
          </a:bodyPr>
          <a:lstStyle>
            <a:lvl1pPr algn="l">
              <a:defRPr sz="4100" b="1" i="0">
                <a:latin typeface="Arial" charset="0"/>
                <a:ea typeface="Arial" charset="0"/>
                <a:cs typeface="Arial" charset="0"/>
              </a:defRPr>
            </a:lvl1pPr>
          </a:lstStyle>
          <a:p>
            <a:r>
              <a:rPr lang="en-US" dirty="0" smtClean="0"/>
              <a:t>Click to edit Master title style</a:t>
            </a:r>
            <a:endParaRPr lang="en-US" dirty="0"/>
          </a:p>
        </p:txBody>
      </p:sp>
      <p:sp>
        <p:nvSpPr>
          <p:cNvPr id="11" name="Text Placeholder 10"/>
          <p:cNvSpPr>
            <a:spLocks noGrp="1"/>
          </p:cNvSpPr>
          <p:nvPr>
            <p:ph type="body" sz="quarter" idx="11"/>
          </p:nvPr>
        </p:nvSpPr>
        <p:spPr>
          <a:xfrm>
            <a:off x="628650" y="5214939"/>
            <a:ext cx="7886700" cy="323165"/>
          </a:xfrm>
          <a:prstGeom prst="rect">
            <a:avLst/>
          </a:prstGeom>
        </p:spPr>
        <p:txBody>
          <a:bodyPr lIns="0" tIns="0" rIns="0" bIns="0">
            <a:spAutoFit/>
          </a:bodyPr>
          <a:lstStyle>
            <a:lvl1pPr marL="0" indent="0">
              <a:buNone/>
              <a:defRPr sz="2100" b="0" i="0">
                <a:latin typeface="Arial" charset="0"/>
                <a:ea typeface="Arial" charset="0"/>
                <a:cs typeface="Arial" charset="0"/>
              </a:defRPr>
            </a:lvl1pPr>
            <a:lvl2pPr marL="457200" indent="0">
              <a:buNone/>
              <a:defRPr sz="2000" b="0" i="0">
                <a:latin typeface="Arial" charset="0"/>
                <a:ea typeface="Arial" charset="0"/>
                <a:cs typeface="Arial" charset="0"/>
              </a:defRPr>
            </a:lvl2pPr>
            <a:lvl3pPr marL="914400" indent="0">
              <a:buNone/>
              <a:defRPr sz="2000" b="0" i="0">
                <a:latin typeface="Arial" charset="0"/>
                <a:ea typeface="Arial" charset="0"/>
                <a:cs typeface="Arial" charset="0"/>
              </a:defRPr>
            </a:lvl3pPr>
            <a:lvl4pPr marL="1371600" indent="0">
              <a:buNone/>
              <a:defRPr sz="2000" b="0" i="0">
                <a:latin typeface="Arial" charset="0"/>
                <a:ea typeface="Arial" charset="0"/>
                <a:cs typeface="Arial" charset="0"/>
              </a:defRPr>
            </a:lvl4pPr>
            <a:lvl5pPr marL="1828800" indent="0">
              <a:buNone/>
              <a:defRPr sz="2000" b="0" i="0">
                <a:latin typeface="Arial" charset="0"/>
                <a:ea typeface="Arial" charset="0"/>
                <a:cs typeface="Arial" charset="0"/>
              </a:defRPr>
            </a:lvl5pPr>
          </a:lstStyle>
          <a:p>
            <a:pPr lvl="0"/>
            <a:r>
              <a:rPr lang="en-US" dirty="0"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bg1"/>
        </a:solidFill>
        <a:effectLst/>
      </p:bgPr>
    </p:bg>
    <p:spTree>
      <p:nvGrpSpPr>
        <p:cNvPr id="1" name=""/>
        <p:cNvGrpSpPr/>
        <p:nvPr/>
      </p:nvGrpSpPr>
      <p:grpSpPr>
        <a:xfrm>
          <a:off x="0" y="0"/>
          <a:ext cx="0" cy="0"/>
          <a:chOff x="0" y="0"/>
          <a:chExt cx="0" cy="0"/>
        </a:xfrm>
      </p:grpSpPr>
      <p:sp>
        <p:nvSpPr>
          <p:cNvPr id="25" name="Subtitle 2"/>
          <p:cNvSpPr>
            <a:spLocks noGrp="1"/>
          </p:cNvSpPr>
          <p:nvPr>
            <p:ph type="subTitle" idx="1"/>
          </p:nvPr>
        </p:nvSpPr>
        <p:spPr>
          <a:xfrm>
            <a:off x="635043" y="2031225"/>
            <a:ext cx="7880511" cy="461665"/>
          </a:xfrm>
          <a:prstGeom prst="rect">
            <a:avLst/>
          </a:prstGeom>
        </p:spPr>
        <p:txBody>
          <a:bodyPr lIns="0" tIns="0" rIns="0" bIns="0">
            <a:spAutoFit/>
          </a:bodyPr>
          <a:lstStyle>
            <a:lvl1pPr marL="0" indent="0" algn="l">
              <a:spcBef>
                <a:spcPts val="0"/>
              </a:spcBef>
              <a:buNone/>
              <a:defRPr sz="3000" b="1" i="0" baseline="0">
                <a:solidFill>
                  <a:schemeClr val="bg2"/>
                </a:solidFill>
                <a:latin typeface="Arial"/>
              </a:defRPr>
            </a:lvl1pPr>
            <a:lvl2pPr marL="521437" indent="0" algn="ctr">
              <a:buNone/>
              <a:defRPr>
                <a:solidFill>
                  <a:schemeClr val="tx1">
                    <a:tint val="75000"/>
                  </a:schemeClr>
                </a:solidFill>
              </a:defRPr>
            </a:lvl2pPr>
            <a:lvl3pPr marL="1042873" indent="0" algn="ctr">
              <a:buNone/>
              <a:defRPr>
                <a:solidFill>
                  <a:schemeClr val="tx1">
                    <a:tint val="75000"/>
                  </a:schemeClr>
                </a:solidFill>
              </a:defRPr>
            </a:lvl3pPr>
            <a:lvl4pPr marL="1564310" indent="0" algn="ctr">
              <a:buNone/>
              <a:defRPr>
                <a:solidFill>
                  <a:schemeClr val="tx1">
                    <a:tint val="75000"/>
                  </a:schemeClr>
                </a:solidFill>
              </a:defRPr>
            </a:lvl4pPr>
            <a:lvl5pPr marL="2085746" indent="0" algn="ctr">
              <a:buNone/>
              <a:defRPr>
                <a:solidFill>
                  <a:schemeClr val="tx1">
                    <a:tint val="75000"/>
                  </a:schemeClr>
                </a:solidFill>
              </a:defRPr>
            </a:lvl5pPr>
            <a:lvl6pPr marL="2607183" indent="0" algn="ctr">
              <a:buNone/>
              <a:defRPr>
                <a:solidFill>
                  <a:schemeClr val="tx1">
                    <a:tint val="75000"/>
                  </a:schemeClr>
                </a:solidFill>
              </a:defRPr>
            </a:lvl6pPr>
            <a:lvl7pPr marL="3128620" indent="0" algn="ctr">
              <a:buNone/>
              <a:defRPr>
                <a:solidFill>
                  <a:schemeClr val="tx1">
                    <a:tint val="75000"/>
                  </a:schemeClr>
                </a:solidFill>
              </a:defRPr>
            </a:lvl7pPr>
            <a:lvl8pPr marL="3650056" indent="0" algn="ctr">
              <a:buNone/>
              <a:defRPr>
                <a:solidFill>
                  <a:schemeClr val="tx1">
                    <a:tint val="75000"/>
                  </a:schemeClr>
                </a:solidFill>
              </a:defRPr>
            </a:lvl8pPr>
            <a:lvl9pPr marL="4171493" indent="0" algn="ctr">
              <a:buNone/>
              <a:defRPr>
                <a:solidFill>
                  <a:schemeClr val="tx1">
                    <a:tint val="75000"/>
                  </a:schemeClr>
                </a:solidFill>
              </a:defRPr>
            </a:lvl9pPr>
          </a:lstStyle>
          <a:p>
            <a:r>
              <a:rPr lang="en-US" dirty="0" smtClean="0"/>
              <a:t>Click to edit Master subtitle style</a:t>
            </a:r>
            <a:endParaRPr lang="en-US" dirty="0"/>
          </a:p>
        </p:txBody>
      </p:sp>
      <p:sp>
        <p:nvSpPr>
          <p:cNvPr id="23" name="Title 1"/>
          <p:cNvSpPr>
            <a:spLocks noGrp="1"/>
          </p:cNvSpPr>
          <p:nvPr>
            <p:ph type="title"/>
          </p:nvPr>
        </p:nvSpPr>
        <p:spPr>
          <a:xfrm>
            <a:off x="638050" y="1343541"/>
            <a:ext cx="7877504" cy="630942"/>
          </a:xfrm>
          <a:prstGeom prst="rect">
            <a:avLst/>
          </a:prstGeom>
        </p:spPr>
        <p:txBody>
          <a:bodyPr wrap="square" lIns="0" tIns="0" rIns="0" bIns="0">
            <a:spAutoFit/>
          </a:bodyPr>
          <a:lstStyle>
            <a:lvl1pPr algn="l">
              <a:defRPr sz="4100" b="1" i="0" cap="none">
                <a:solidFill>
                  <a:schemeClr val="tx1"/>
                </a:solidFill>
                <a:latin typeface="Arial"/>
                <a:cs typeface="Arial"/>
              </a:defRPr>
            </a:lvl1pPr>
          </a:lstStyle>
          <a:p>
            <a:r>
              <a:rPr lang="en-US" dirty="0" smtClean="0"/>
              <a:t>Click to edit Master title style</a:t>
            </a:r>
            <a:endParaRPr lang="en-US" dirty="0"/>
          </a:p>
        </p:txBody>
      </p:sp>
      <p:sp>
        <p:nvSpPr>
          <p:cNvPr id="33" name="Text Placeholder 32"/>
          <p:cNvSpPr>
            <a:spLocks noGrp="1"/>
          </p:cNvSpPr>
          <p:nvPr>
            <p:ph type="body" sz="quarter" idx="10"/>
          </p:nvPr>
        </p:nvSpPr>
        <p:spPr>
          <a:xfrm>
            <a:off x="634304" y="2540138"/>
            <a:ext cx="7881250" cy="323165"/>
          </a:xfrm>
          <a:prstGeom prst="rect">
            <a:avLst/>
          </a:prstGeom>
        </p:spPr>
        <p:txBody>
          <a:bodyPr vert="horz" wrap="square" lIns="0" tIns="0" rIns="0" bIns="0">
            <a:spAutoFit/>
          </a:bodyPr>
          <a:lstStyle>
            <a:lvl1pPr marL="0" indent="0">
              <a:spcBef>
                <a:spcPts val="0"/>
              </a:spcBef>
              <a:spcAft>
                <a:spcPts val="0"/>
              </a:spcAft>
              <a:buNone/>
              <a:defRPr sz="2100">
                <a:latin typeface="Arial"/>
              </a:defRPr>
            </a:lvl1pPr>
          </a:lstStyle>
          <a:p>
            <a:pPr lvl="0"/>
            <a:r>
              <a:rPr lang="en-US" smtClean="0"/>
              <a:t>Click to edit Master text styles</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568374"/>
            <a:ext cx="9144000" cy="1289626"/>
          </a:xfrm>
          <a:prstGeom prst="rect">
            <a:avLst/>
          </a:prstGeom>
          <a:solidFill>
            <a:schemeClr val="bg1"/>
          </a:solidFill>
        </p:spPr>
      </p:pic>
    </p:spTree>
    <p:extLst>
      <p:ext uri="{BB962C8B-B14F-4D97-AF65-F5344CB8AC3E}">
        <p14:creationId xmlns:p14="http://schemas.microsoft.com/office/powerpoint/2010/main" val="63881791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Custom Layout">
    <p:bg>
      <p:bgPr>
        <a:solidFill>
          <a:schemeClr val="bg1"/>
        </a:solid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a:xfrm>
            <a:off x="634304" y="1724289"/>
            <a:ext cx="7886700" cy="323165"/>
          </a:xfrm>
          <a:prstGeom prst="rect">
            <a:avLst/>
          </a:prstGeom>
        </p:spPr>
        <p:txBody>
          <a:bodyPr lIns="0" tIns="0" rIns="0" bIns="0">
            <a:spAutoFit/>
          </a:bodyPr>
          <a:lstStyle>
            <a:lvl1pPr algn="l">
              <a:defRPr sz="2100" b="0" i="0">
                <a:latin typeface="Arial" charset="0"/>
                <a:ea typeface="Arial" charset="0"/>
                <a:cs typeface="Arial" charset="0"/>
              </a:defRPr>
            </a:lvl1pPr>
          </a:lstStyle>
          <a:p>
            <a:r>
              <a:rPr lang="en-US" dirty="0" smtClean="0"/>
              <a:t>Click to edit Master title style</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ustom Layout">
    <p:bg>
      <p:bgPr>
        <a:blipFill dpi="0" rotWithShape="1">
          <a:blip r:embed="rId2">
            <a:lum/>
          </a:blip>
          <a:srcRect/>
          <a:stretch>
            <a:fillRect b="46000"/>
          </a:stretch>
        </a:blipFill>
        <a:effectLst/>
      </p:bgPr>
    </p:bg>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628650" y="4705020"/>
            <a:ext cx="7886700" cy="461665"/>
          </a:xfrm>
          <a:prstGeom prst="rect">
            <a:avLst/>
          </a:prstGeom>
        </p:spPr>
        <p:txBody>
          <a:bodyPr lIns="0" tIns="0" rIns="0" bIns="0">
            <a:spAutoFit/>
          </a:bodyPr>
          <a:lstStyle>
            <a:lvl1pPr marL="0" indent="0">
              <a:buNone/>
              <a:defRPr sz="3000" b="1">
                <a:solidFill>
                  <a:schemeClr val="bg2"/>
                </a:solidFill>
                <a:latin typeface="Arial" charset="0"/>
                <a:ea typeface="Arial" charset="0"/>
                <a:cs typeface="Arial" charset="0"/>
              </a:defRPr>
            </a:lvl1pPr>
            <a:lvl2pPr>
              <a:defRPr sz="3000">
                <a:latin typeface="Arial" charset="0"/>
                <a:ea typeface="Arial" charset="0"/>
                <a:cs typeface="Arial" charset="0"/>
              </a:defRPr>
            </a:lvl2pPr>
            <a:lvl3pPr>
              <a:defRPr sz="3000">
                <a:latin typeface="Arial" charset="0"/>
                <a:ea typeface="Arial" charset="0"/>
                <a:cs typeface="Arial" charset="0"/>
              </a:defRPr>
            </a:lvl3pPr>
            <a:lvl4pPr>
              <a:defRPr sz="3000">
                <a:latin typeface="Arial" charset="0"/>
                <a:ea typeface="Arial" charset="0"/>
                <a:cs typeface="Arial" charset="0"/>
              </a:defRPr>
            </a:lvl4pPr>
            <a:lvl5pPr>
              <a:defRPr sz="3000">
                <a:latin typeface="Arial" charset="0"/>
                <a:ea typeface="Arial" charset="0"/>
                <a:cs typeface="Arial" charset="0"/>
              </a:defRPr>
            </a:lvl5pPr>
          </a:lstStyle>
          <a:p>
            <a:pPr lvl="0"/>
            <a:r>
              <a:rPr lang="en-US" dirty="0" smtClean="0"/>
              <a:t>Click to edit Master text style</a:t>
            </a:r>
          </a:p>
        </p:txBody>
      </p:sp>
      <p:sp>
        <p:nvSpPr>
          <p:cNvPr id="6" name="Title 5"/>
          <p:cNvSpPr>
            <a:spLocks noGrp="1"/>
          </p:cNvSpPr>
          <p:nvPr>
            <p:ph type="title"/>
          </p:nvPr>
        </p:nvSpPr>
        <p:spPr>
          <a:xfrm>
            <a:off x="634304" y="4018011"/>
            <a:ext cx="7886700" cy="630942"/>
          </a:xfrm>
          <a:prstGeom prst="rect">
            <a:avLst/>
          </a:prstGeom>
        </p:spPr>
        <p:txBody>
          <a:bodyPr lIns="0" tIns="0" rIns="0" bIns="0">
            <a:spAutoFit/>
          </a:bodyPr>
          <a:lstStyle>
            <a:lvl1pPr algn="l">
              <a:defRPr sz="4100" b="1" i="0">
                <a:latin typeface="Arial" charset="0"/>
                <a:ea typeface="Arial" charset="0"/>
                <a:cs typeface="Arial" charset="0"/>
              </a:defRPr>
            </a:lvl1pPr>
          </a:lstStyle>
          <a:p>
            <a:r>
              <a:rPr lang="en-US" dirty="0" smtClean="0"/>
              <a:t>Click to edit Master title style</a:t>
            </a:r>
            <a:endParaRPr lang="en-US" dirty="0"/>
          </a:p>
        </p:txBody>
      </p:sp>
      <p:sp>
        <p:nvSpPr>
          <p:cNvPr id="11" name="Text Placeholder 10"/>
          <p:cNvSpPr>
            <a:spLocks noGrp="1"/>
          </p:cNvSpPr>
          <p:nvPr>
            <p:ph type="body" sz="quarter" idx="11"/>
          </p:nvPr>
        </p:nvSpPr>
        <p:spPr>
          <a:xfrm>
            <a:off x="628650" y="5214939"/>
            <a:ext cx="7886700" cy="323165"/>
          </a:xfrm>
          <a:prstGeom prst="rect">
            <a:avLst/>
          </a:prstGeom>
        </p:spPr>
        <p:txBody>
          <a:bodyPr lIns="0" tIns="0" rIns="0" bIns="0">
            <a:spAutoFit/>
          </a:bodyPr>
          <a:lstStyle>
            <a:lvl1pPr marL="0" indent="0">
              <a:buNone/>
              <a:defRPr sz="2100" b="0" i="0">
                <a:latin typeface="Arial" charset="0"/>
                <a:ea typeface="Arial" charset="0"/>
                <a:cs typeface="Arial" charset="0"/>
              </a:defRPr>
            </a:lvl1pPr>
            <a:lvl2pPr marL="457200" indent="0">
              <a:buNone/>
              <a:defRPr sz="2000" b="0" i="0">
                <a:latin typeface="Arial" charset="0"/>
                <a:ea typeface="Arial" charset="0"/>
                <a:cs typeface="Arial" charset="0"/>
              </a:defRPr>
            </a:lvl2pPr>
            <a:lvl3pPr marL="914400" indent="0">
              <a:buNone/>
              <a:defRPr sz="2000" b="0" i="0">
                <a:latin typeface="Arial" charset="0"/>
                <a:ea typeface="Arial" charset="0"/>
                <a:cs typeface="Arial" charset="0"/>
              </a:defRPr>
            </a:lvl3pPr>
            <a:lvl4pPr marL="1371600" indent="0">
              <a:buNone/>
              <a:defRPr sz="2000" b="0" i="0">
                <a:latin typeface="Arial" charset="0"/>
                <a:ea typeface="Arial" charset="0"/>
                <a:cs typeface="Arial" charset="0"/>
              </a:defRPr>
            </a:lvl4pPr>
            <a:lvl5pPr marL="1828800" indent="0">
              <a:buNone/>
              <a:defRPr sz="2000" b="0" i="0">
                <a:latin typeface="Arial" charset="0"/>
                <a:ea typeface="Arial" charset="0"/>
                <a:cs typeface="Arial" charset="0"/>
              </a:defRPr>
            </a:lvl5pPr>
          </a:lstStyle>
          <a:p>
            <a:pPr lvl="0"/>
            <a:r>
              <a:rPr lang="en-US" dirty="0"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Custom Layout">
    <p:bg>
      <p:bgPr>
        <a:solidFill>
          <a:schemeClr val="bg1"/>
        </a:solidFill>
        <a:effectLst/>
      </p:bgPr>
    </p:bg>
    <p:spTree>
      <p:nvGrpSpPr>
        <p:cNvPr id="1" name=""/>
        <p:cNvGrpSpPr/>
        <p:nvPr/>
      </p:nvGrpSpPr>
      <p:grpSpPr>
        <a:xfrm>
          <a:off x="0" y="0"/>
          <a:ext cx="0" cy="0"/>
          <a:chOff x="0" y="0"/>
          <a:chExt cx="0" cy="0"/>
        </a:xfrm>
      </p:grpSpPr>
      <p:sp>
        <p:nvSpPr>
          <p:cNvPr id="25" name="Subtitle 2"/>
          <p:cNvSpPr>
            <a:spLocks noGrp="1"/>
          </p:cNvSpPr>
          <p:nvPr>
            <p:ph type="subTitle" idx="1"/>
          </p:nvPr>
        </p:nvSpPr>
        <p:spPr>
          <a:xfrm>
            <a:off x="635043" y="2031225"/>
            <a:ext cx="7880511" cy="461665"/>
          </a:xfrm>
          <a:prstGeom prst="rect">
            <a:avLst/>
          </a:prstGeom>
        </p:spPr>
        <p:txBody>
          <a:bodyPr lIns="0" tIns="0" rIns="0" bIns="0">
            <a:spAutoFit/>
          </a:bodyPr>
          <a:lstStyle>
            <a:lvl1pPr marL="0" indent="0" algn="l">
              <a:spcBef>
                <a:spcPts val="0"/>
              </a:spcBef>
              <a:buNone/>
              <a:defRPr sz="3000" b="1" i="0" baseline="0">
                <a:solidFill>
                  <a:schemeClr val="bg2"/>
                </a:solidFill>
                <a:latin typeface="Arial"/>
              </a:defRPr>
            </a:lvl1pPr>
            <a:lvl2pPr marL="521437" indent="0" algn="ctr">
              <a:buNone/>
              <a:defRPr>
                <a:solidFill>
                  <a:schemeClr val="tx1">
                    <a:tint val="75000"/>
                  </a:schemeClr>
                </a:solidFill>
              </a:defRPr>
            </a:lvl2pPr>
            <a:lvl3pPr marL="1042873" indent="0" algn="ctr">
              <a:buNone/>
              <a:defRPr>
                <a:solidFill>
                  <a:schemeClr val="tx1">
                    <a:tint val="75000"/>
                  </a:schemeClr>
                </a:solidFill>
              </a:defRPr>
            </a:lvl3pPr>
            <a:lvl4pPr marL="1564310" indent="0" algn="ctr">
              <a:buNone/>
              <a:defRPr>
                <a:solidFill>
                  <a:schemeClr val="tx1">
                    <a:tint val="75000"/>
                  </a:schemeClr>
                </a:solidFill>
              </a:defRPr>
            </a:lvl4pPr>
            <a:lvl5pPr marL="2085746" indent="0" algn="ctr">
              <a:buNone/>
              <a:defRPr>
                <a:solidFill>
                  <a:schemeClr val="tx1">
                    <a:tint val="75000"/>
                  </a:schemeClr>
                </a:solidFill>
              </a:defRPr>
            </a:lvl5pPr>
            <a:lvl6pPr marL="2607183" indent="0" algn="ctr">
              <a:buNone/>
              <a:defRPr>
                <a:solidFill>
                  <a:schemeClr val="tx1">
                    <a:tint val="75000"/>
                  </a:schemeClr>
                </a:solidFill>
              </a:defRPr>
            </a:lvl6pPr>
            <a:lvl7pPr marL="3128620" indent="0" algn="ctr">
              <a:buNone/>
              <a:defRPr>
                <a:solidFill>
                  <a:schemeClr val="tx1">
                    <a:tint val="75000"/>
                  </a:schemeClr>
                </a:solidFill>
              </a:defRPr>
            </a:lvl7pPr>
            <a:lvl8pPr marL="3650056" indent="0" algn="ctr">
              <a:buNone/>
              <a:defRPr>
                <a:solidFill>
                  <a:schemeClr val="tx1">
                    <a:tint val="75000"/>
                  </a:schemeClr>
                </a:solidFill>
              </a:defRPr>
            </a:lvl8pPr>
            <a:lvl9pPr marL="4171493" indent="0" algn="ctr">
              <a:buNone/>
              <a:defRPr>
                <a:solidFill>
                  <a:schemeClr val="tx1">
                    <a:tint val="75000"/>
                  </a:schemeClr>
                </a:solidFill>
              </a:defRPr>
            </a:lvl9pPr>
          </a:lstStyle>
          <a:p>
            <a:r>
              <a:rPr lang="en-US" dirty="0" smtClean="0"/>
              <a:t>Click to edit Master subtitle style</a:t>
            </a:r>
            <a:endParaRPr lang="en-US" dirty="0"/>
          </a:p>
        </p:txBody>
      </p:sp>
      <p:sp>
        <p:nvSpPr>
          <p:cNvPr id="23" name="Title 1"/>
          <p:cNvSpPr>
            <a:spLocks noGrp="1"/>
          </p:cNvSpPr>
          <p:nvPr>
            <p:ph type="title"/>
          </p:nvPr>
        </p:nvSpPr>
        <p:spPr>
          <a:xfrm>
            <a:off x="638050" y="1343541"/>
            <a:ext cx="7877504" cy="630942"/>
          </a:xfrm>
          <a:prstGeom prst="rect">
            <a:avLst/>
          </a:prstGeom>
        </p:spPr>
        <p:txBody>
          <a:bodyPr wrap="square" lIns="0" tIns="0" rIns="0" bIns="0">
            <a:spAutoFit/>
          </a:bodyPr>
          <a:lstStyle>
            <a:lvl1pPr algn="l">
              <a:defRPr sz="4100" b="1" i="0" cap="none">
                <a:solidFill>
                  <a:schemeClr val="tx1"/>
                </a:solidFill>
                <a:latin typeface="Arial"/>
                <a:cs typeface="Arial"/>
              </a:defRPr>
            </a:lvl1pPr>
          </a:lstStyle>
          <a:p>
            <a:r>
              <a:rPr lang="en-US" dirty="0" smtClean="0"/>
              <a:t>Click to edit Master title style</a:t>
            </a:r>
            <a:endParaRPr lang="en-US" dirty="0"/>
          </a:p>
        </p:txBody>
      </p:sp>
      <p:sp>
        <p:nvSpPr>
          <p:cNvPr id="33" name="Text Placeholder 32"/>
          <p:cNvSpPr>
            <a:spLocks noGrp="1"/>
          </p:cNvSpPr>
          <p:nvPr>
            <p:ph type="body" sz="quarter" idx="10"/>
          </p:nvPr>
        </p:nvSpPr>
        <p:spPr>
          <a:xfrm>
            <a:off x="634304" y="2540138"/>
            <a:ext cx="7881250" cy="323165"/>
          </a:xfrm>
          <a:prstGeom prst="rect">
            <a:avLst/>
          </a:prstGeom>
        </p:spPr>
        <p:txBody>
          <a:bodyPr vert="horz" wrap="square" lIns="0" tIns="0" rIns="0" bIns="0">
            <a:spAutoFit/>
          </a:bodyPr>
          <a:lstStyle>
            <a:lvl1pPr marL="0" indent="0">
              <a:spcBef>
                <a:spcPts val="0"/>
              </a:spcBef>
              <a:spcAft>
                <a:spcPts val="0"/>
              </a:spcAft>
              <a:buNone/>
              <a:defRPr sz="2100">
                <a:latin typeface="Arial"/>
              </a:defRPr>
            </a:lvl1pPr>
          </a:lstStyle>
          <a:p>
            <a:pPr lvl="0"/>
            <a:r>
              <a:rPr lang="en-US" smtClean="0"/>
              <a:t>Click to edit Master text styles</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568374"/>
            <a:ext cx="9144000" cy="1289626"/>
          </a:xfrm>
          <a:prstGeom prst="rect">
            <a:avLst/>
          </a:prstGeom>
          <a:noFill/>
        </p:spPr>
      </p:pic>
    </p:spTree>
    <p:extLst>
      <p:ext uri="{BB962C8B-B14F-4D97-AF65-F5344CB8AC3E}">
        <p14:creationId xmlns:p14="http://schemas.microsoft.com/office/powerpoint/2010/main" val="230406349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3" name="Title 1"/>
          <p:cNvSpPr>
            <a:spLocks noGrp="1"/>
          </p:cNvSpPr>
          <p:nvPr>
            <p:ph type="title"/>
          </p:nvPr>
        </p:nvSpPr>
        <p:spPr>
          <a:xfrm>
            <a:off x="638050" y="1378337"/>
            <a:ext cx="7869363" cy="461665"/>
          </a:xfrm>
          <a:prstGeom prst="rect">
            <a:avLst/>
          </a:prstGeom>
        </p:spPr>
        <p:txBody>
          <a:bodyPr wrap="square" lIns="0" tIns="0" rIns="0" bIns="0">
            <a:spAutoFit/>
          </a:bodyPr>
          <a:lstStyle>
            <a:lvl1pPr algn="l">
              <a:defRPr sz="3000" b="1" i="0" cap="none">
                <a:solidFill>
                  <a:schemeClr val="bg2"/>
                </a:solidFill>
                <a:latin typeface="Arial"/>
                <a:cs typeface="Arial"/>
              </a:defRPr>
            </a:lvl1pPr>
          </a:lstStyle>
          <a:p>
            <a:r>
              <a:rPr lang="en-US" dirty="0" smtClean="0"/>
              <a:t>Click to edit Master title style</a:t>
            </a:r>
            <a:endParaRPr lang="en-US" dirty="0"/>
          </a:p>
        </p:txBody>
      </p:sp>
      <p:sp>
        <p:nvSpPr>
          <p:cNvPr id="16" name="Text Placeholder 14"/>
          <p:cNvSpPr>
            <a:spLocks noGrp="1"/>
          </p:cNvSpPr>
          <p:nvPr>
            <p:ph type="body" sz="quarter" idx="13"/>
          </p:nvPr>
        </p:nvSpPr>
        <p:spPr>
          <a:xfrm>
            <a:off x="635000" y="2009775"/>
            <a:ext cx="7872413" cy="307777"/>
          </a:xfrm>
          <a:prstGeom prst="rect">
            <a:avLst/>
          </a:prstGeom>
        </p:spPr>
        <p:txBody>
          <a:bodyPr vert="horz" lIns="0" tIns="0" rIns="0" bIns="0">
            <a:spAutoFit/>
          </a:bodyPr>
          <a:lstStyle>
            <a:lvl1pPr marL="0" indent="0" algn="l">
              <a:spcBef>
                <a:spcPts val="0"/>
              </a:spcBef>
              <a:spcAft>
                <a:spcPts val="0"/>
              </a:spcAft>
              <a:buNone/>
              <a:defRPr sz="2000" baseline="0">
                <a:latin typeface="Arial"/>
              </a:defRPr>
            </a:lvl1pPr>
          </a:lstStyle>
          <a:p>
            <a:pPr lvl="0"/>
            <a:r>
              <a:rPr lang="en-US" smtClean="0"/>
              <a:t>Click to edit Master text styles</a:t>
            </a:r>
          </a:p>
        </p:txBody>
      </p:sp>
    </p:spTree>
    <p:extLst>
      <p:ext uri="{BB962C8B-B14F-4D97-AF65-F5344CB8AC3E}">
        <p14:creationId xmlns:p14="http://schemas.microsoft.com/office/powerpoint/2010/main" val="227308531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9" name="Title 1"/>
          <p:cNvSpPr>
            <a:spLocks noGrp="1"/>
          </p:cNvSpPr>
          <p:nvPr>
            <p:ph type="title"/>
          </p:nvPr>
        </p:nvSpPr>
        <p:spPr>
          <a:xfrm>
            <a:off x="638050" y="1378337"/>
            <a:ext cx="7847632" cy="461665"/>
          </a:xfrm>
          <a:prstGeom prst="rect">
            <a:avLst/>
          </a:prstGeom>
        </p:spPr>
        <p:txBody>
          <a:bodyPr wrap="square" lIns="0" tIns="0" rIns="0" bIns="0">
            <a:spAutoFit/>
          </a:bodyPr>
          <a:lstStyle>
            <a:lvl1pPr algn="l">
              <a:defRPr sz="3000" b="1" i="0" cap="none">
                <a:solidFill>
                  <a:schemeClr val="bg2"/>
                </a:solidFill>
                <a:latin typeface="Arial"/>
                <a:cs typeface="Arial"/>
              </a:defRPr>
            </a:lvl1pPr>
          </a:lstStyle>
          <a:p>
            <a:r>
              <a:rPr lang="en-US" dirty="0" smtClean="0"/>
              <a:t>Click to edit Master title style</a:t>
            </a:r>
            <a:endParaRPr lang="en-US" dirty="0"/>
          </a:p>
        </p:txBody>
      </p:sp>
      <p:sp>
        <p:nvSpPr>
          <p:cNvPr id="11" name="Text Placeholder 14"/>
          <p:cNvSpPr>
            <a:spLocks noGrp="1"/>
          </p:cNvSpPr>
          <p:nvPr>
            <p:ph type="body" sz="quarter" idx="14"/>
          </p:nvPr>
        </p:nvSpPr>
        <p:spPr>
          <a:xfrm>
            <a:off x="635001" y="2001076"/>
            <a:ext cx="3780000" cy="307777"/>
          </a:xfrm>
          <a:prstGeom prst="rect">
            <a:avLst/>
          </a:prstGeom>
        </p:spPr>
        <p:txBody>
          <a:bodyPr vert="horz" lIns="0" tIns="0" rIns="0" bIns="0">
            <a:spAutoFit/>
          </a:bodyPr>
          <a:lstStyle>
            <a:lvl1pPr marL="0" indent="0" algn="l">
              <a:spcBef>
                <a:spcPts val="0"/>
              </a:spcBef>
              <a:spcAft>
                <a:spcPts val="0"/>
              </a:spcAft>
              <a:buNone/>
              <a:defRPr sz="2000" baseline="0">
                <a:latin typeface="Arial"/>
              </a:defRPr>
            </a:lvl1pPr>
          </a:lstStyle>
          <a:p>
            <a:pPr lvl="0"/>
            <a:r>
              <a:rPr lang="en-US" smtClean="0"/>
              <a:t>Click to edit Master text styles</a:t>
            </a:r>
          </a:p>
        </p:txBody>
      </p:sp>
      <p:sp>
        <p:nvSpPr>
          <p:cNvPr id="13" name="Picture Placeholder 12"/>
          <p:cNvSpPr>
            <a:spLocks noGrp="1"/>
          </p:cNvSpPr>
          <p:nvPr>
            <p:ph type="pic" sz="quarter" idx="15"/>
          </p:nvPr>
        </p:nvSpPr>
        <p:spPr>
          <a:xfrm>
            <a:off x="4705682" y="2001076"/>
            <a:ext cx="3780000" cy="307777"/>
          </a:xfrm>
          <a:prstGeom prst="rect">
            <a:avLst/>
          </a:prstGeom>
        </p:spPr>
        <p:txBody>
          <a:bodyPr vert="horz" lIns="0" tIns="0" rIns="0" bIns="0">
            <a:spAutoFit/>
          </a:bodyPr>
          <a:lstStyle>
            <a:lvl1pPr marL="0" indent="0">
              <a:spcBef>
                <a:spcPts val="0"/>
              </a:spcBef>
              <a:spcAft>
                <a:spcPts val="0"/>
              </a:spcAft>
              <a:buNone/>
              <a:defRPr sz="2000" b="0" i="0" baseline="0">
                <a:latin typeface="Arial"/>
              </a:defRPr>
            </a:lvl1pPr>
          </a:lstStyle>
          <a:p>
            <a:pPr lvl="0"/>
            <a:r>
              <a:rPr lang="en-US" noProof="0" smtClean="0"/>
              <a:t>Click icon to add picture</a:t>
            </a:r>
            <a:endParaRPr lang="en-US" noProof="0" dirty="0"/>
          </a:p>
        </p:txBody>
      </p:sp>
    </p:spTree>
    <p:extLst>
      <p:ext uri="{BB962C8B-B14F-4D97-AF65-F5344CB8AC3E}">
        <p14:creationId xmlns:p14="http://schemas.microsoft.com/office/powerpoint/2010/main" val="89929144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9" name="Title 1"/>
          <p:cNvSpPr>
            <a:spLocks noGrp="1"/>
          </p:cNvSpPr>
          <p:nvPr>
            <p:ph type="title"/>
          </p:nvPr>
        </p:nvSpPr>
        <p:spPr>
          <a:xfrm>
            <a:off x="638050" y="1378337"/>
            <a:ext cx="7847632" cy="461665"/>
          </a:xfrm>
          <a:prstGeom prst="rect">
            <a:avLst/>
          </a:prstGeom>
        </p:spPr>
        <p:txBody>
          <a:bodyPr wrap="square" lIns="0" tIns="0" rIns="0" bIns="0">
            <a:spAutoFit/>
          </a:bodyPr>
          <a:lstStyle>
            <a:lvl1pPr algn="l">
              <a:defRPr sz="3000" b="1" i="0" cap="none">
                <a:solidFill>
                  <a:schemeClr val="bg2"/>
                </a:solidFill>
                <a:latin typeface="Arial"/>
                <a:cs typeface="Arial"/>
              </a:defRPr>
            </a:lvl1pPr>
          </a:lstStyle>
          <a:p>
            <a:r>
              <a:rPr lang="en-US" dirty="0" smtClean="0"/>
              <a:t>Click to edit Master title style</a:t>
            </a:r>
            <a:endParaRPr lang="en-US" dirty="0"/>
          </a:p>
        </p:txBody>
      </p:sp>
      <p:sp>
        <p:nvSpPr>
          <p:cNvPr id="12" name="Picture Placeholder 12"/>
          <p:cNvSpPr>
            <a:spLocks noGrp="1"/>
          </p:cNvSpPr>
          <p:nvPr>
            <p:ph type="pic" sz="quarter" idx="15"/>
          </p:nvPr>
        </p:nvSpPr>
        <p:spPr>
          <a:xfrm>
            <a:off x="634970" y="2001076"/>
            <a:ext cx="7850712" cy="307777"/>
          </a:xfrm>
          <a:prstGeom prst="rect">
            <a:avLst/>
          </a:prstGeom>
        </p:spPr>
        <p:txBody>
          <a:bodyPr vert="horz" lIns="0" tIns="0" rIns="0" bIns="0">
            <a:spAutoFit/>
          </a:bodyPr>
          <a:lstStyle>
            <a:lvl1pPr marL="0" indent="0">
              <a:spcBef>
                <a:spcPts val="0"/>
              </a:spcBef>
              <a:spcAft>
                <a:spcPts val="0"/>
              </a:spcAft>
              <a:buNone/>
              <a:defRPr sz="2000" b="0" i="0" baseline="0">
                <a:latin typeface="Arial"/>
              </a:defRPr>
            </a:lvl1pPr>
          </a:lstStyle>
          <a:p>
            <a:pPr lvl="0"/>
            <a:r>
              <a:rPr lang="en-US" noProof="0" smtClean="0"/>
              <a:t>Click icon to add picture</a:t>
            </a:r>
            <a:endParaRPr lang="en-US" noProof="0" dirty="0"/>
          </a:p>
        </p:txBody>
      </p:sp>
    </p:spTree>
    <p:extLst>
      <p:ext uri="{BB962C8B-B14F-4D97-AF65-F5344CB8AC3E}">
        <p14:creationId xmlns:p14="http://schemas.microsoft.com/office/powerpoint/2010/main" val="296902622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a:prstGeom prst="rect">
            <a:avLst/>
          </a:prstGeo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935480"/>
            <a:ext cx="8229600" cy="4389120"/>
          </a:xfrm>
          <a:prstGeom prst="rect">
            <a:avLst/>
          </a:prstGeo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a:defRPr/>
            </a:pPr>
            <a:fld id="{F737E1B3-650F-416C-BAC5-2516BCDBA50B}" type="datetimeFigureOut">
              <a:rPr lang="en-GB" smtClean="0"/>
              <a:pPr>
                <a:defRPr/>
              </a:pPr>
              <a:t>10/01/2019</a:t>
            </a:fld>
            <a:endParaRPr lang="en-GB"/>
          </a:p>
        </p:txBody>
      </p:sp>
      <p:sp>
        <p:nvSpPr>
          <p:cNvPr id="5" name="Footer Placeholder 4"/>
          <p:cNvSpPr>
            <a:spLocks noGrp="1"/>
          </p:cNvSpPr>
          <p:nvPr>
            <p:ph type="ftr" sz="quarter" idx="11"/>
          </p:nvPr>
        </p:nvSpPr>
        <p:spPr>
          <a:xfrm>
            <a:off x="2667000" y="6356350"/>
            <a:ext cx="3352800" cy="365125"/>
          </a:xfrm>
          <a:prstGeom prst="rect">
            <a:avLst/>
          </a:prstGeom>
        </p:spPr>
        <p:txBody>
          <a:bodyPr/>
          <a:lstStyle/>
          <a:p>
            <a:pPr>
              <a:defRPr/>
            </a:pPr>
            <a:endParaRPr lang="en-GB"/>
          </a:p>
        </p:txBody>
      </p:sp>
      <p:sp>
        <p:nvSpPr>
          <p:cNvPr id="6" name="Slide Number Placeholder 5"/>
          <p:cNvSpPr>
            <a:spLocks noGrp="1"/>
          </p:cNvSpPr>
          <p:nvPr>
            <p:ph type="sldNum" sz="quarter" idx="12"/>
          </p:nvPr>
        </p:nvSpPr>
        <p:spPr>
          <a:xfrm>
            <a:off x="7924800" y="6356350"/>
            <a:ext cx="762000" cy="365125"/>
          </a:xfrm>
          <a:prstGeom prst="rect">
            <a:avLst/>
          </a:prstGeom>
        </p:spPr>
        <p:txBody>
          <a:bodyPr/>
          <a:lstStyle/>
          <a:p>
            <a:pPr>
              <a:defRPr/>
            </a:pPr>
            <a:fld id="{6898F70F-5B2E-4E76-B05D-95233A8C265F}" type="slidenum">
              <a:rPr lang="en-GB" smtClean="0"/>
              <a:pPr>
                <a:defRPr/>
              </a:pPr>
              <a:t>‹#›</a:t>
            </a:fld>
            <a:endParaRPr lang="en-GB"/>
          </a:p>
        </p:txBody>
      </p:sp>
    </p:spTree>
    <p:extLst>
      <p:ext uri="{BB962C8B-B14F-4D97-AF65-F5344CB8AC3E}">
        <p14:creationId xmlns:p14="http://schemas.microsoft.com/office/powerpoint/2010/main" val="2367942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a:defRPr/>
            </a:pPr>
            <a:fld id="{17D8FA4E-D486-4040-8C8D-C8F851123EF3}" type="datetimeFigureOut">
              <a:rPr lang="en-GB" smtClean="0"/>
              <a:pPr>
                <a:defRPr/>
              </a:pPr>
              <a:t>10/01/2019</a:t>
            </a:fld>
            <a:endParaRPr lang="en-GB"/>
          </a:p>
        </p:txBody>
      </p:sp>
      <p:sp>
        <p:nvSpPr>
          <p:cNvPr id="3" name="Footer Placeholder 2"/>
          <p:cNvSpPr>
            <a:spLocks noGrp="1"/>
          </p:cNvSpPr>
          <p:nvPr>
            <p:ph type="ftr" sz="quarter" idx="11"/>
          </p:nvPr>
        </p:nvSpPr>
        <p:spPr>
          <a:xfrm>
            <a:off x="2667000" y="6356350"/>
            <a:ext cx="3352800" cy="365125"/>
          </a:xfrm>
          <a:prstGeom prst="rect">
            <a:avLst/>
          </a:prstGeom>
        </p:spPr>
        <p:txBody>
          <a:bodyPr/>
          <a:lstStyle/>
          <a:p>
            <a:pPr>
              <a:defRPr/>
            </a:pPr>
            <a:endParaRPr lang="en-GB"/>
          </a:p>
        </p:txBody>
      </p:sp>
      <p:sp>
        <p:nvSpPr>
          <p:cNvPr id="4" name="Slide Number Placeholder 3"/>
          <p:cNvSpPr>
            <a:spLocks noGrp="1"/>
          </p:cNvSpPr>
          <p:nvPr>
            <p:ph type="sldNum" sz="quarter" idx="12"/>
          </p:nvPr>
        </p:nvSpPr>
        <p:spPr>
          <a:xfrm>
            <a:off x="7924800" y="6356350"/>
            <a:ext cx="762000" cy="365125"/>
          </a:xfrm>
          <a:prstGeom prst="rect">
            <a:avLst/>
          </a:prstGeom>
        </p:spPr>
        <p:txBody>
          <a:bodyPr/>
          <a:lstStyle/>
          <a:p>
            <a:pPr>
              <a:defRPr/>
            </a:pPr>
            <a:fld id="{5901FC2D-F4A1-4A4C-B018-87AAA57F5C48}" type="slidenum">
              <a:rPr lang="en-GB" smtClean="0"/>
              <a:pPr>
                <a:defRPr/>
              </a:pPr>
              <a:t>‹#›</a:t>
            </a:fld>
            <a:endParaRPr lang="en-GB"/>
          </a:p>
        </p:txBody>
      </p:sp>
    </p:spTree>
    <p:extLst>
      <p:ext uri="{BB962C8B-B14F-4D97-AF65-F5344CB8AC3E}">
        <p14:creationId xmlns:p14="http://schemas.microsoft.com/office/powerpoint/2010/main" val="1149532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a:prstGeom prst="rect">
            <a:avLst/>
          </a:prstGeo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a:prstGeom prst="rect">
            <a:avLst/>
          </a:prstGeo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a:prstGeom prst="rect">
            <a:avLst/>
          </a:prstGeo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a:defRPr/>
            </a:pPr>
            <a:fld id="{124290B3-B18C-4982-8C6B-91DE55EC77F5}" type="datetimeFigureOut">
              <a:rPr lang="en-GB" smtClean="0"/>
              <a:pPr>
                <a:defRPr/>
              </a:pPr>
              <a:t>10/01/2019</a:t>
            </a:fld>
            <a:endParaRPr lang="en-GB"/>
          </a:p>
        </p:txBody>
      </p:sp>
      <p:sp>
        <p:nvSpPr>
          <p:cNvPr id="6" name="Footer Placeholder 5"/>
          <p:cNvSpPr>
            <a:spLocks noGrp="1"/>
          </p:cNvSpPr>
          <p:nvPr>
            <p:ph type="ftr" sz="quarter" idx="11"/>
          </p:nvPr>
        </p:nvSpPr>
        <p:spPr>
          <a:xfrm>
            <a:off x="2667000" y="6356350"/>
            <a:ext cx="3352800" cy="365125"/>
          </a:xfrm>
          <a:prstGeom prst="rect">
            <a:avLst/>
          </a:prstGeom>
        </p:spPr>
        <p:txBody>
          <a:bodyPr/>
          <a:lstStyle/>
          <a:p>
            <a:pPr>
              <a:defRPr/>
            </a:pPr>
            <a:endParaRPr lang="en-GB"/>
          </a:p>
        </p:txBody>
      </p:sp>
      <p:sp>
        <p:nvSpPr>
          <p:cNvPr id="7" name="Slide Number Placeholder 6"/>
          <p:cNvSpPr>
            <a:spLocks noGrp="1"/>
          </p:cNvSpPr>
          <p:nvPr>
            <p:ph type="sldNum" sz="quarter" idx="12"/>
          </p:nvPr>
        </p:nvSpPr>
        <p:spPr>
          <a:xfrm>
            <a:off x="7924800" y="6356350"/>
            <a:ext cx="762000" cy="365125"/>
          </a:xfrm>
          <a:prstGeom prst="rect">
            <a:avLst/>
          </a:prstGeom>
        </p:spPr>
        <p:txBody>
          <a:bodyPr/>
          <a:lstStyle/>
          <a:p>
            <a:pPr>
              <a:defRPr/>
            </a:pPr>
            <a:fld id="{531BD326-93C3-4AF7-B412-DDEA968EAE06}" type="slidenum">
              <a:rPr lang="en-GB" smtClean="0"/>
              <a:pPr>
                <a:defRPr/>
              </a:pPr>
              <a:t>‹#›</a:t>
            </a:fld>
            <a:endParaRPr lang="en-GB"/>
          </a:p>
        </p:txBody>
      </p:sp>
    </p:spTree>
    <p:extLst>
      <p:ext uri="{BB962C8B-B14F-4D97-AF65-F5344CB8AC3E}">
        <p14:creationId xmlns:p14="http://schemas.microsoft.com/office/powerpoint/2010/main" val="39191487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image" Target="../media/image1.png"/><Relationship Id="rId4" Type="http://schemas.openxmlformats.org/officeDocument/2006/relationships/image" Target="../media/image4.jpe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5.xml"/><Relationship Id="rId1" Type="http://schemas.openxmlformats.org/officeDocument/2006/relationships/slideLayout" Target="../slideLayouts/slideLayout14.xml"/><Relationship Id="rId5" Type="http://schemas.openxmlformats.org/officeDocument/2006/relationships/image" Target="../media/image8.png"/><Relationship Id="rId4" Type="http://schemas.openxmlformats.org/officeDocument/2006/relationships/image" Target="../media/image7.jpeg"/></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7.xml"/><Relationship Id="rId1" Type="http://schemas.openxmlformats.org/officeDocument/2006/relationships/slideLayout" Target="../slideLayouts/slideLayout16.xml"/><Relationship Id="rId5" Type="http://schemas.openxmlformats.org/officeDocument/2006/relationships/image" Target="../media/image1.png"/><Relationship Id="rId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6.xml"/><Relationship Id="rId1" Type="http://schemas.openxmlformats.org/officeDocument/2006/relationships/slideLayout" Target="../slideLayouts/slideLayout18.xml"/><Relationship Id="rId4" Type="http://schemas.openxmlformats.org/officeDocument/2006/relationships/image" Target="../media/image8.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20.xml"/><Relationship Id="rId1" Type="http://schemas.openxmlformats.org/officeDocument/2006/relationships/slideLayout" Target="../slideLayouts/slideLayout19.xml"/><Relationship Id="rId5" Type="http://schemas.openxmlformats.org/officeDocument/2006/relationships/image" Target="../media/image1.png"/><Relationship Id="rId4" Type="http://schemas.openxmlformats.org/officeDocument/2006/relationships/image" Target="../media/image3.pn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8.xml"/><Relationship Id="rId1" Type="http://schemas.openxmlformats.org/officeDocument/2006/relationships/slideLayout" Target="../slideLayouts/slideLayout21.xml"/><Relationship Id="rId4"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descr="Barts-Health-NHS-Trust-–-CMYK-BLUE.png"/>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7473950" y="361007"/>
            <a:ext cx="1309686" cy="773488"/>
          </a:xfrm>
          <a:prstGeom prst="rect">
            <a:avLst/>
          </a:prstGeom>
        </p:spPr>
      </p:pic>
    </p:spTree>
  </p:cSld>
  <p:clrMap bg1="lt1" tx1="dk1" bg2="lt2" tx2="dk2" accent1="accent1" accent2="accent2" accent3="accent3" accent4="accent4" accent5="accent5" accent6="accent6" hlink="hlink" folHlink="folHlink"/>
  <p:sldLayoutIdLst>
    <p:sldLayoutId id="2147483713" r:id="rId1"/>
    <p:sldLayoutId id="2147483701" r:id="rId2"/>
    <p:sldLayoutId id="2147483712" r:id="rId3"/>
    <p:sldLayoutId id="2147483706" r:id="rId4"/>
    <p:sldLayoutId id="2147483707" r:id="rId5"/>
    <p:sldLayoutId id="2147483708" r:id="rId6"/>
    <p:sldLayoutId id="2147483788" r:id="rId7"/>
    <p:sldLayoutId id="2147483790" r:id="rId8"/>
    <p:sldLayoutId id="2147483791" r:id="rId9"/>
  </p:sldLayoutIdLst>
  <p:timing>
    <p:tnLst>
      <p:par>
        <p:cTn id="1" dur="indefinite" restart="never" nodeType="tmRoot"/>
      </p:par>
    </p:tnLst>
  </p:timing>
  <p:txStyles>
    <p:titleStyle>
      <a:lvl1pPr algn="ctr" defTabSz="457200" rtl="0" eaLnBrk="1" fontAlgn="base" hangingPunct="1">
        <a:spcBef>
          <a:spcPct val="0"/>
        </a:spcBef>
        <a:spcAft>
          <a:spcPct val="0"/>
        </a:spcAft>
        <a:defRPr sz="4400" kern="1200">
          <a:solidFill>
            <a:schemeClr val="tx1"/>
          </a:solidFill>
          <a:latin typeface="+mj-lt"/>
          <a:ea typeface="ＭＳ Ｐゴシック" pitchFamily="-65" charset="-128"/>
          <a:cs typeface="+mj-cs"/>
        </a:defRPr>
      </a:lvl1pPr>
      <a:lvl2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2pPr>
      <a:lvl3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3pPr>
      <a:lvl4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4pPr>
      <a:lvl5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5pPr>
      <a:lvl6pPr marL="4572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6pPr>
      <a:lvl7pPr marL="9144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7pPr>
      <a:lvl8pPr marL="13716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8pPr>
      <a:lvl9pPr marL="18288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pitchFamily="-65" charset="-128"/>
          <a:cs typeface="+mn-cs"/>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pitchFamily="-65"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227012"/>
      </p:ext>
    </p:extLst>
  </p:cSld>
  <p:clrMap bg1="lt1" tx1="dk1" bg2="lt2" tx2="dk2" accent1="accent1" accent2="accent2" accent3="accent3" accent4="accent4" accent5="accent5" accent6="accent6" hlink="hlink" folHlink="folHlink"/>
  <p:sldLayoutIdLst>
    <p:sldLayoutId id="2147483785" r:id="rId1"/>
    <p:sldLayoutId id="2147483786" r:id="rId2"/>
  </p:sldLayoutIdLst>
  <p:timing>
    <p:tnLst>
      <p:par>
        <p:cTn id="1" dur="indefinite" restart="never" nodeType="tmRoot"/>
      </p:par>
    </p:tnLst>
  </p:timing>
  <p:txStyles>
    <p:titleStyle>
      <a:lvl1pPr algn="ctr" defTabSz="457200" rtl="0" eaLnBrk="1" fontAlgn="base" hangingPunct="1">
        <a:spcBef>
          <a:spcPct val="0"/>
        </a:spcBef>
        <a:spcAft>
          <a:spcPct val="0"/>
        </a:spcAft>
        <a:defRPr sz="4400" kern="1200">
          <a:solidFill>
            <a:schemeClr val="tx1"/>
          </a:solidFill>
          <a:latin typeface="+mj-lt"/>
          <a:ea typeface="ＭＳ Ｐゴシック" pitchFamily="-65" charset="-128"/>
          <a:cs typeface="+mj-cs"/>
        </a:defRPr>
      </a:lvl1pPr>
      <a:lvl2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2pPr>
      <a:lvl3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3pPr>
      <a:lvl4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4pPr>
      <a:lvl5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5pPr>
      <a:lvl6pPr marL="4572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6pPr>
      <a:lvl7pPr marL="9144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7pPr>
      <a:lvl8pPr marL="13716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8pPr>
      <a:lvl9pPr marL="18288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pitchFamily="-65" charset="-128"/>
          <a:cs typeface="+mn-cs"/>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pitchFamily="-65"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2" name="Picture 1" descr="Barts-Health-NHS-Trust-–-CMYK-BLUE.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473950" y="361007"/>
            <a:ext cx="1309686" cy="773488"/>
          </a:xfrm>
          <a:prstGeom prst="rect">
            <a:avLst/>
          </a:prstGeom>
        </p:spPr>
      </p:pic>
    </p:spTree>
    <p:extLst>
      <p:ext uri="{BB962C8B-B14F-4D97-AF65-F5344CB8AC3E}">
        <p14:creationId xmlns:p14="http://schemas.microsoft.com/office/powerpoint/2010/main" val="992733057"/>
      </p:ext>
    </p:extLst>
  </p:cSld>
  <p:clrMap bg1="lt1" tx1="dk1" bg2="lt2" tx2="dk2" accent1="accent1" accent2="accent2" accent3="accent3" accent4="accent4" accent5="accent5" accent6="accent6" hlink="hlink" folHlink="folHlink"/>
  <p:sldLayoutIdLst>
    <p:sldLayoutId id="2147483770" r:id="rId1"/>
    <p:sldLayoutId id="2147483771" r:id="rId2"/>
  </p:sldLayoutIdLst>
  <p:timing>
    <p:tnLst>
      <p:par>
        <p:cTn id="1" dur="indefinite" restart="never" nodeType="tmRoot"/>
      </p:par>
    </p:tnLst>
  </p:timing>
  <p:txStyles>
    <p:titleStyle>
      <a:lvl1pPr algn="ctr" defTabSz="457200" rtl="0" eaLnBrk="1" fontAlgn="base" hangingPunct="1">
        <a:spcBef>
          <a:spcPct val="0"/>
        </a:spcBef>
        <a:spcAft>
          <a:spcPct val="0"/>
        </a:spcAft>
        <a:defRPr sz="4400" kern="1200">
          <a:solidFill>
            <a:schemeClr val="tx1"/>
          </a:solidFill>
          <a:latin typeface="+mj-lt"/>
          <a:ea typeface="ＭＳ Ｐゴシック" pitchFamily="-65" charset="-128"/>
          <a:cs typeface="+mj-cs"/>
        </a:defRPr>
      </a:lvl1pPr>
      <a:lvl2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2pPr>
      <a:lvl3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3pPr>
      <a:lvl4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4pPr>
      <a:lvl5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5pPr>
      <a:lvl6pPr marL="4572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6pPr>
      <a:lvl7pPr marL="9144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7pPr>
      <a:lvl8pPr marL="13716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8pPr>
      <a:lvl9pPr marL="18288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pitchFamily="-65" charset="-128"/>
          <a:cs typeface="+mn-cs"/>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pitchFamily="-65"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3" name="Picture 2" descr="Barts-Health-NHS-Trust-–-REV.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478069" y="361898"/>
            <a:ext cx="1304925" cy="770675"/>
          </a:xfrm>
          <a:prstGeom prst="rect">
            <a:avLst/>
          </a:prstGeom>
        </p:spPr>
      </p:pic>
    </p:spTree>
    <p:extLst>
      <p:ext uri="{BB962C8B-B14F-4D97-AF65-F5344CB8AC3E}">
        <p14:creationId xmlns:p14="http://schemas.microsoft.com/office/powerpoint/2010/main" val="1064035456"/>
      </p:ext>
    </p:extLst>
  </p:cSld>
  <p:clrMap bg1="lt1" tx1="dk1" bg2="lt2" tx2="dk2" accent1="accent1" accent2="accent2" accent3="accent3" accent4="accent4" accent5="accent5" accent6="accent6" hlink="hlink" folHlink="folHlink"/>
  <p:sldLayoutIdLst>
    <p:sldLayoutId id="2147483773" r:id="rId1"/>
    <p:sldLayoutId id="2147483774" r:id="rId2"/>
  </p:sldLayoutIdLst>
  <p:timing>
    <p:tnLst>
      <p:par>
        <p:cTn id="1" dur="indefinite" restart="never" nodeType="tmRoot"/>
      </p:par>
    </p:tnLst>
  </p:timing>
  <p:txStyles>
    <p:titleStyle>
      <a:lvl1pPr algn="ctr" defTabSz="457200" rtl="0" eaLnBrk="1" fontAlgn="base" hangingPunct="1">
        <a:spcBef>
          <a:spcPct val="0"/>
        </a:spcBef>
        <a:spcAft>
          <a:spcPct val="0"/>
        </a:spcAft>
        <a:defRPr sz="4400" kern="1200">
          <a:solidFill>
            <a:schemeClr val="tx1"/>
          </a:solidFill>
          <a:latin typeface="+mj-lt"/>
          <a:ea typeface="ＭＳ Ｐゴシック" pitchFamily="-65" charset="-128"/>
          <a:cs typeface="+mj-cs"/>
        </a:defRPr>
      </a:lvl1pPr>
      <a:lvl2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2pPr>
      <a:lvl3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3pPr>
      <a:lvl4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4pPr>
      <a:lvl5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5pPr>
      <a:lvl6pPr marL="4572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6pPr>
      <a:lvl7pPr marL="9144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7pPr>
      <a:lvl8pPr marL="13716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8pPr>
      <a:lvl9pPr marL="18288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pitchFamily="-65" charset="-128"/>
          <a:cs typeface="+mn-cs"/>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pitchFamily="-65"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5568374"/>
            <a:ext cx="9144000" cy="1289626"/>
          </a:xfrm>
          <a:prstGeom prst="rect">
            <a:avLst/>
          </a:prstGeom>
        </p:spPr>
      </p:pic>
      <p:pic>
        <p:nvPicPr>
          <p:cNvPr id="6" name="Picture 5" descr="Barts-Health-NHS-Trust-–-CMYK-BLUE.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473950" y="361007"/>
            <a:ext cx="1309686" cy="773488"/>
          </a:xfrm>
          <a:prstGeom prst="rect">
            <a:avLst/>
          </a:prstGeom>
        </p:spPr>
      </p:pic>
    </p:spTree>
    <p:extLst>
      <p:ext uri="{BB962C8B-B14F-4D97-AF65-F5344CB8AC3E}">
        <p14:creationId xmlns:p14="http://schemas.microsoft.com/office/powerpoint/2010/main" val="2120973466"/>
      </p:ext>
    </p:extLst>
  </p:cSld>
  <p:clrMap bg1="lt1" tx1="dk1" bg2="lt2" tx2="dk2" accent1="accent1" accent2="accent2" accent3="accent3" accent4="accent4" accent5="accent5" accent6="accent6" hlink="hlink" folHlink="folHlink"/>
  <p:sldLayoutIdLst>
    <p:sldLayoutId id="2147483744" r:id="rId1"/>
    <p:sldLayoutId id="2147483746" r:id="rId2"/>
  </p:sldLayoutIdLst>
  <p:timing>
    <p:tnLst>
      <p:par>
        <p:cTn id="1" dur="indefinite" restart="never" nodeType="tmRoot"/>
      </p:par>
    </p:tnLst>
  </p:timing>
  <p:txStyles>
    <p:titleStyle>
      <a:lvl1pPr algn="ctr" defTabSz="457200" rtl="0" eaLnBrk="1" fontAlgn="base" hangingPunct="1">
        <a:spcBef>
          <a:spcPct val="0"/>
        </a:spcBef>
        <a:spcAft>
          <a:spcPct val="0"/>
        </a:spcAft>
        <a:defRPr sz="4400" kern="1200">
          <a:solidFill>
            <a:schemeClr val="tx1"/>
          </a:solidFill>
          <a:latin typeface="+mj-lt"/>
          <a:ea typeface="ＭＳ Ｐゴシック" pitchFamily="-65" charset="-128"/>
          <a:cs typeface="+mj-cs"/>
        </a:defRPr>
      </a:lvl1pPr>
      <a:lvl2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2pPr>
      <a:lvl3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3pPr>
      <a:lvl4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4pPr>
      <a:lvl5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5pPr>
      <a:lvl6pPr marL="4572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6pPr>
      <a:lvl7pPr marL="9144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7pPr>
      <a:lvl8pPr marL="13716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8pPr>
      <a:lvl9pPr marL="18288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pitchFamily="-65" charset="-128"/>
          <a:cs typeface="+mn-cs"/>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pitchFamily="-65"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5568374"/>
            <a:ext cx="9144000" cy="1289626"/>
          </a:xfrm>
          <a:prstGeom prst="rect">
            <a:avLst/>
          </a:prstGeom>
        </p:spPr>
      </p:pic>
      <p:pic>
        <p:nvPicPr>
          <p:cNvPr id="4" name="Picture 3" descr="Barts-Health-NHS-Trust-–-REV.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478069" y="361898"/>
            <a:ext cx="1304925" cy="770675"/>
          </a:xfrm>
          <a:prstGeom prst="rect">
            <a:avLst/>
          </a:prstGeom>
        </p:spPr>
      </p:pic>
    </p:spTree>
    <p:extLst>
      <p:ext uri="{BB962C8B-B14F-4D97-AF65-F5344CB8AC3E}">
        <p14:creationId xmlns:p14="http://schemas.microsoft.com/office/powerpoint/2010/main" val="8980907"/>
      </p:ext>
    </p:extLst>
  </p:cSld>
  <p:clrMap bg1="lt1" tx1="dk1" bg2="lt2" tx2="dk2" accent1="accent1" accent2="accent2" accent3="accent3" accent4="accent4" accent5="accent5" accent6="accent6" hlink="hlink" folHlink="folHlink"/>
  <p:sldLayoutIdLst>
    <p:sldLayoutId id="2147483741" r:id="rId1"/>
  </p:sldLayoutIdLst>
  <p:timing>
    <p:tnLst>
      <p:par>
        <p:cTn id="1" dur="indefinite" restart="never" nodeType="tmRoot"/>
      </p:par>
    </p:tnLst>
  </p:timing>
  <p:txStyles>
    <p:titleStyle>
      <a:lvl1pPr algn="ctr" defTabSz="457200" rtl="0" eaLnBrk="1" fontAlgn="base" hangingPunct="1">
        <a:spcBef>
          <a:spcPct val="0"/>
        </a:spcBef>
        <a:spcAft>
          <a:spcPct val="0"/>
        </a:spcAft>
        <a:defRPr sz="4400" kern="1200">
          <a:solidFill>
            <a:schemeClr val="tx1"/>
          </a:solidFill>
          <a:latin typeface="+mj-lt"/>
          <a:ea typeface="ＭＳ Ｐゴシック" pitchFamily="-65" charset="-128"/>
          <a:cs typeface="+mj-cs"/>
        </a:defRPr>
      </a:lvl1pPr>
      <a:lvl2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2pPr>
      <a:lvl3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3pPr>
      <a:lvl4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4pPr>
      <a:lvl5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5pPr>
      <a:lvl6pPr marL="4572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6pPr>
      <a:lvl7pPr marL="9144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7pPr>
      <a:lvl8pPr marL="13716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8pPr>
      <a:lvl9pPr marL="18288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pitchFamily="-65" charset="-128"/>
          <a:cs typeface="+mn-cs"/>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pitchFamily="-65"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5568374"/>
            <a:ext cx="9144000" cy="1289626"/>
          </a:xfrm>
          <a:prstGeom prst="rect">
            <a:avLst/>
          </a:prstGeom>
        </p:spPr>
      </p:pic>
      <p:pic>
        <p:nvPicPr>
          <p:cNvPr id="6" name="Picture 5" descr="Barts-Health-NHS-Trust-–-CMYK-BLUE.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473950" y="361007"/>
            <a:ext cx="1309686" cy="773488"/>
          </a:xfrm>
          <a:prstGeom prst="rect">
            <a:avLst/>
          </a:prstGeom>
        </p:spPr>
      </p:pic>
    </p:spTree>
    <p:extLst>
      <p:ext uri="{BB962C8B-B14F-4D97-AF65-F5344CB8AC3E}">
        <p14:creationId xmlns:p14="http://schemas.microsoft.com/office/powerpoint/2010/main" val="716813419"/>
      </p:ext>
    </p:extLst>
  </p:cSld>
  <p:clrMap bg1="lt1" tx1="dk1" bg2="lt2" tx2="dk2" accent1="accent1" accent2="accent2" accent3="accent3" accent4="accent4" accent5="accent5" accent6="accent6" hlink="hlink" folHlink="folHlink"/>
  <p:sldLayoutIdLst>
    <p:sldLayoutId id="2147483751" r:id="rId1"/>
    <p:sldLayoutId id="2147483752" r:id="rId2"/>
  </p:sldLayoutIdLst>
  <p:timing>
    <p:tnLst>
      <p:par>
        <p:cTn id="1" dur="indefinite" restart="never" nodeType="tmRoot"/>
      </p:par>
    </p:tnLst>
  </p:timing>
  <p:txStyles>
    <p:titleStyle>
      <a:lvl1pPr algn="ctr" defTabSz="457200" rtl="0" eaLnBrk="1" fontAlgn="base" hangingPunct="1">
        <a:spcBef>
          <a:spcPct val="0"/>
        </a:spcBef>
        <a:spcAft>
          <a:spcPct val="0"/>
        </a:spcAft>
        <a:defRPr sz="4400" kern="1200">
          <a:solidFill>
            <a:schemeClr val="tx1"/>
          </a:solidFill>
          <a:latin typeface="+mj-lt"/>
          <a:ea typeface="ＭＳ Ｐゴシック" pitchFamily="-65" charset="-128"/>
          <a:cs typeface="+mj-cs"/>
        </a:defRPr>
      </a:lvl1pPr>
      <a:lvl2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2pPr>
      <a:lvl3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3pPr>
      <a:lvl4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4pPr>
      <a:lvl5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5pPr>
      <a:lvl6pPr marL="4572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6pPr>
      <a:lvl7pPr marL="9144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7pPr>
      <a:lvl8pPr marL="13716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8pPr>
      <a:lvl9pPr marL="18288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pitchFamily="-65" charset="-128"/>
          <a:cs typeface="+mn-cs"/>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pitchFamily="-65"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5568374"/>
            <a:ext cx="9144000" cy="1289626"/>
          </a:xfrm>
          <a:prstGeom prst="rect">
            <a:avLst/>
          </a:prstGeom>
        </p:spPr>
      </p:pic>
      <p:pic>
        <p:nvPicPr>
          <p:cNvPr id="4" name="Picture 3" descr="Barts-Health-NHS-Trust-–-REV.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478069" y="361898"/>
            <a:ext cx="1304925" cy="770675"/>
          </a:xfrm>
          <a:prstGeom prst="rect">
            <a:avLst/>
          </a:prstGeom>
        </p:spPr>
      </p:pic>
    </p:spTree>
    <p:extLst>
      <p:ext uri="{BB962C8B-B14F-4D97-AF65-F5344CB8AC3E}">
        <p14:creationId xmlns:p14="http://schemas.microsoft.com/office/powerpoint/2010/main" val="1755187978"/>
      </p:ext>
    </p:extLst>
  </p:cSld>
  <p:clrMap bg1="lt1" tx1="dk1" bg2="lt2" tx2="dk2" accent1="accent1" accent2="accent2" accent3="accent3" accent4="accent4" accent5="accent5" accent6="accent6" hlink="hlink" folHlink="folHlink"/>
  <p:sldLayoutIdLst>
    <p:sldLayoutId id="2147483754" r:id="rId1"/>
  </p:sldLayoutIdLst>
  <p:timing>
    <p:tnLst>
      <p:par>
        <p:cTn id="1" dur="indefinite" restart="never" nodeType="tmRoot"/>
      </p:par>
    </p:tnLst>
  </p:timing>
  <p:txStyles>
    <p:titleStyle>
      <a:lvl1pPr algn="ctr" defTabSz="457200" rtl="0" eaLnBrk="1" fontAlgn="base" hangingPunct="1">
        <a:spcBef>
          <a:spcPct val="0"/>
        </a:spcBef>
        <a:spcAft>
          <a:spcPct val="0"/>
        </a:spcAft>
        <a:defRPr sz="4400" kern="1200">
          <a:solidFill>
            <a:schemeClr val="tx1"/>
          </a:solidFill>
          <a:latin typeface="+mj-lt"/>
          <a:ea typeface="ＭＳ Ｐゴシック" pitchFamily="-65" charset="-128"/>
          <a:cs typeface="+mj-cs"/>
        </a:defRPr>
      </a:lvl1pPr>
      <a:lvl2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2pPr>
      <a:lvl3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3pPr>
      <a:lvl4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4pPr>
      <a:lvl5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5pPr>
      <a:lvl6pPr marL="4572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6pPr>
      <a:lvl7pPr marL="9144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7pPr>
      <a:lvl8pPr marL="13716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8pPr>
      <a:lvl9pPr marL="18288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pitchFamily="-65" charset="-128"/>
          <a:cs typeface="+mn-cs"/>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pitchFamily="-65"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www.nice.org.uk/guidance/cg83"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mailto:polly.fitch@bartshealth.nhs.uk"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hyperlink" Target="https://www.headway.org.uk/"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807720" y="3093448"/>
            <a:ext cx="7458075" cy="941796"/>
          </a:xfrm>
        </p:spPr>
        <p:txBody>
          <a:bodyPr/>
          <a:lstStyle/>
          <a:p>
            <a:r>
              <a:rPr lang="en-US" sz="1800" dirty="0" smtClean="0"/>
              <a:t>Dr Polly Fitch, Clinical Psychologist, ACCU, RLH</a:t>
            </a:r>
          </a:p>
          <a:p>
            <a:r>
              <a:rPr lang="en-US" sz="1800" dirty="0" smtClean="0"/>
              <a:t>Dr Leslie Muetzelfeldt, </a:t>
            </a:r>
            <a:r>
              <a:rPr lang="en-US" sz="1800" dirty="0" err="1" smtClean="0"/>
              <a:t>NeuroClinical</a:t>
            </a:r>
            <a:r>
              <a:rPr lang="en-US" sz="1800" dirty="0" smtClean="0"/>
              <a:t> Psychologist, St Mary’s MTC</a:t>
            </a:r>
          </a:p>
          <a:p>
            <a:r>
              <a:rPr lang="en-US" sz="1800" dirty="0" smtClean="0"/>
              <a:t>Trauma </a:t>
            </a:r>
            <a:r>
              <a:rPr lang="en-US" sz="1800" dirty="0" err="1" smtClean="0"/>
              <a:t>Msc</a:t>
            </a:r>
            <a:r>
              <a:rPr lang="en-US" sz="1800" dirty="0" smtClean="0"/>
              <a:t>, St George’s Hospital, 5</a:t>
            </a:r>
            <a:r>
              <a:rPr lang="en-US" sz="1800" baseline="30000" dirty="0" smtClean="0"/>
              <a:t>th</a:t>
            </a:r>
            <a:r>
              <a:rPr lang="en-US" sz="1800" dirty="0" smtClean="0"/>
              <a:t> December 2018</a:t>
            </a:r>
            <a:endParaRPr lang="en-US" sz="1800" dirty="0"/>
          </a:p>
        </p:txBody>
      </p:sp>
      <p:sp>
        <p:nvSpPr>
          <p:cNvPr id="3" name="Text Placeholder 2"/>
          <p:cNvSpPr>
            <a:spLocks noGrp="1"/>
          </p:cNvSpPr>
          <p:nvPr>
            <p:ph type="body" sz="quarter" idx="11"/>
          </p:nvPr>
        </p:nvSpPr>
        <p:spPr>
          <a:xfrm>
            <a:off x="769620" y="2073995"/>
            <a:ext cx="7458075" cy="461665"/>
          </a:xfrm>
        </p:spPr>
        <p:txBody>
          <a:bodyPr/>
          <a:lstStyle/>
          <a:p>
            <a:r>
              <a:rPr lang="en-US" smtClean="0"/>
              <a:t>Psychological impact of Trauma</a:t>
            </a:r>
            <a:endParaRPr lang="en-US" dirty="0"/>
          </a:p>
        </p:txBody>
      </p:sp>
      <p:sp>
        <p:nvSpPr>
          <p:cNvPr id="4" name="Title 3"/>
          <p:cNvSpPr>
            <a:spLocks noGrp="1"/>
          </p:cNvSpPr>
          <p:nvPr>
            <p:ph type="title"/>
          </p:nvPr>
        </p:nvSpPr>
        <p:spPr>
          <a:xfrm>
            <a:off x="761304" y="1464554"/>
            <a:ext cx="7459152" cy="615553"/>
          </a:xfrm>
        </p:spPr>
        <p:txBody>
          <a:bodyPr/>
          <a:lstStyle/>
          <a:p>
            <a:r>
              <a:rPr lang="en-US" sz="4000" dirty="0" smtClean="0"/>
              <a:t>Trauma: beyond the medical</a:t>
            </a:r>
            <a:endParaRPr lang="en-US" sz="40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867" y="339090"/>
            <a:ext cx="2477453" cy="653817"/>
          </a:xfrm>
          <a:prstGeom prst="rect">
            <a:avLst/>
          </a:prstGeom>
        </p:spPr>
      </p:pic>
    </p:spTree>
    <p:extLst>
      <p:ext uri="{BB962C8B-B14F-4D97-AF65-F5344CB8AC3E}">
        <p14:creationId xmlns:p14="http://schemas.microsoft.com/office/powerpoint/2010/main" val="6596891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5850"/>
            <a:ext cx="8229600" cy="761238"/>
          </a:xfrm>
        </p:spPr>
        <p:txBody>
          <a:bodyPr/>
          <a:lstStyle/>
          <a:p>
            <a:pPr algn="l"/>
            <a:r>
              <a:rPr lang="en-GB" altLang="en-US" sz="5000" dirty="0">
                <a:solidFill>
                  <a:schemeClr val="tx2"/>
                </a:solidFill>
              </a:rPr>
              <a:t>Brief Interventions</a:t>
            </a:r>
          </a:p>
        </p:txBody>
      </p:sp>
      <p:sp>
        <p:nvSpPr>
          <p:cNvPr id="3" name="Content Placeholder 2"/>
          <p:cNvSpPr>
            <a:spLocks noGrp="1"/>
          </p:cNvSpPr>
          <p:nvPr>
            <p:ph idx="1"/>
          </p:nvPr>
        </p:nvSpPr>
        <p:spPr/>
        <p:txBody>
          <a:bodyPr/>
          <a:lstStyle/>
          <a:p>
            <a:pPr>
              <a:buFont typeface="Times New Roman" pitchFamily="16" charset="0"/>
              <a:buChar char="•"/>
            </a:pPr>
            <a:r>
              <a:rPr lang="en-US" altLang="en-US" sz="2800" dirty="0">
                <a:solidFill>
                  <a:srgbClr val="000000"/>
                </a:solidFill>
              </a:rPr>
              <a:t> </a:t>
            </a:r>
            <a:r>
              <a:rPr lang="en-US" altLang="en-US" sz="2700" dirty="0">
                <a:solidFill>
                  <a:srgbClr val="000000"/>
                </a:solidFill>
              </a:rPr>
              <a:t>Conversations that validate, educate and normalize (for patient and friends/family)</a:t>
            </a:r>
          </a:p>
          <a:p>
            <a:pPr>
              <a:buFont typeface="Times New Roman" pitchFamily="16" charset="0"/>
              <a:buChar char="•"/>
            </a:pPr>
            <a:r>
              <a:rPr lang="en-US" altLang="en-US" sz="2700" dirty="0">
                <a:solidFill>
                  <a:srgbClr val="000000"/>
                </a:solidFill>
              </a:rPr>
              <a:t> Symptom management:</a:t>
            </a:r>
          </a:p>
          <a:p>
            <a:pPr lvl="1">
              <a:buFont typeface="Times New Roman" pitchFamily="16" charset="0"/>
              <a:buChar char="•"/>
            </a:pPr>
            <a:r>
              <a:rPr lang="en-US" altLang="en-US" sz="2700" dirty="0">
                <a:solidFill>
                  <a:srgbClr val="000000"/>
                </a:solidFill>
              </a:rPr>
              <a:t>Triggers</a:t>
            </a:r>
          </a:p>
          <a:p>
            <a:pPr lvl="1">
              <a:buFont typeface="Times New Roman" pitchFamily="16" charset="0"/>
              <a:buChar char="•"/>
            </a:pPr>
            <a:r>
              <a:rPr lang="en-US" altLang="en-US" sz="2700" dirty="0">
                <a:solidFill>
                  <a:srgbClr val="000000"/>
                </a:solidFill>
              </a:rPr>
              <a:t>Intrusions</a:t>
            </a:r>
          </a:p>
          <a:p>
            <a:pPr lvl="1">
              <a:buFont typeface="Times New Roman" pitchFamily="16" charset="0"/>
              <a:buChar char="•"/>
            </a:pPr>
            <a:r>
              <a:rPr lang="en-US" altLang="en-US" sz="2700" dirty="0">
                <a:solidFill>
                  <a:srgbClr val="000000"/>
                </a:solidFill>
              </a:rPr>
              <a:t>Avoidance</a:t>
            </a:r>
          </a:p>
          <a:p>
            <a:pPr lvl="1">
              <a:buFont typeface="Times New Roman" pitchFamily="16" charset="0"/>
              <a:buChar char="•"/>
            </a:pPr>
            <a:r>
              <a:rPr lang="en-US" altLang="en-US" sz="2700" dirty="0">
                <a:solidFill>
                  <a:srgbClr val="000000"/>
                </a:solidFill>
              </a:rPr>
              <a:t>Sleep</a:t>
            </a:r>
          </a:p>
          <a:p>
            <a:pPr>
              <a:buFont typeface="Times New Roman" pitchFamily="16" charset="0"/>
              <a:buChar char="•"/>
            </a:pPr>
            <a:r>
              <a:rPr lang="en-US" altLang="en-US" sz="2700" dirty="0">
                <a:solidFill>
                  <a:srgbClr val="000000"/>
                </a:solidFill>
              </a:rPr>
              <a:t> Advise/teach simple mindfulness/ grounding exercises (E.g. 3 minute breathing space)</a:t>
            </a:r>
          </a:p>
          <a:p>
            <a:endParaRPr lang="en-GB" dirty="0"/>
          </a:p>
        </p:txBody>
      </p:sp>
    </p:spTree>
    <p:extLst>
      <p:ext uri="{BB962C8B-B14F-4D97-AF65-F5344CB8AC3E}">
        <p14:creationId xmlns:p14="http://schemas.microsoft.com/office/powerpoint/2010/main" val="39449686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0525" y="1612244"/>
            <a:ext cx="8191500" cy="49298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Text Box 1"/>
          <p:cNvSpPr txBox="1">
            <a:spLocks noChangeArrowheads="1"/>
          </p:cNvSpPr>
          <p:nvPr/>
        </p:nvSpPr>
        <p:spPr bwMode="auto">
          <a:xfrm>
            <a:off x="457200" y="481945"/>
            <a:ext cx="6915150" cy="1138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9pPr>
          </a:lstStyle>
          <a:p>
            <a:pPr>
              <a:buClrTx/>
              <a:buFontTx/>
              <a:buNone/>
            </a:pPr>
            <a:r>
              <a:rPr lang="en-GB" altLang="en-US" sz="4400" dirty="0">
                <a:solidFill>
                  <a:srgbClr val="000000"/>
                </a:solidFill>
              </a:rPr>
              <a:t>What is recommended?</a:t>
            </a:r>
          </a:p>
        </p:txBody>
      </p:sp>
    </p:spTree>
    <p:extLst>
      <p:ext uri="{BB962C8B-B14F-4D97-AF65-F5344CB8AC3E}">
        <p14:creationId xmlns:p14="http://schemas.microsoft.com/office/powerpoint/2010/main" val="1558124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bwMode="auto">
          <a:xfrm>
            <a:off x="638175" y="1377950"/>
            <a:ext cx="7851775" cy="61555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p>
            <a:r>
              <a:rPr lang="en-US" sz="4000" b="0" dirty="0" smtClean="0">
                <a:solidFill>
                  <a:schemeClr val="tx2"/>
                </a:solidFill>
                <a:latin typeface="+mj-lt"/>
                <a:cs typeface="+mj-cs"/>
              </a:rPr>
              <a:t>Case studies</a:t>
            </a:r>
          </a:p>
        </p:txBody>
      </p:sp>
      <p:sp>
        <p:nvSpPr>
          <p:cNvPr id="17411" name="Text Placeholder 2"/>
          <p:cNvSpPr>
            <a:spLocks noGrp="1"/>
          </p:cNvSpPr>
          <p:nvPr>
            <p:ph type="body" sz="quarter" idx="14"/>
          </p:nvPr>
        </p:nvSpPr>
        <p:spPr bwMode="auto">
          <a:xfrm>
            <a:off x="289242" y="2096568"/>
            <a:ext cx="3779838" cy="2492990"/>
          </a:xfrm>
          <a:solidFill>
            <a:schemeClr val="accent4">
              <a:lumMod val="20000"/>
              <a:lumOff val="80000"/>
            </a:schemeClr>
          </a:solidFill>
          <a:extLst/>
        </p:spPr>
        <p:txBody>
          <a:bodyPr wrap="square" numCol="1" anchor="t" anchorCtr="0" compatLnSpc="1">
            <a:prstTxWarp prst="textNoShape">
              <a:avLst/>
            </a:prstTxWarp>
          </a:bodyPr>
          <a:lstStyle/>
          <a:p>
            <a:pPr>
              <a:spcBef>
                <a:spcPct val="0"/>
              </a:spcBef>
              <a:spcAft>
                <a:spcPct val="0"/>
              </a:spcAft>
            </a:pPr>
            <a:r>
              <a:rPr lang="en-US" sz="1600" b="1" dirty="0" smtClean="0">
                <a:latin typeface="Arial" charset="0"/>
              </a:rPr>
              <a:t>“Jayden”</a:t>
            </a:r>
          </a:p>
          <a:p>
            <a:pPr>
              <a:spcBef>
                <a:spcPct val="0"/>
              </a:spcBef>
              <a:spcAft>
                <a:spcPct val="0"/>
              </a:spcAft>
            </a:pPr>
            <a:endParaRPr lang="en-US" sz="1600" b="1" dirty="0" smtClean="0">
              <a:latin typeface="Arial" charset="0"/>
            </a:endParaRPr>
          </a:p>
          <a:p>
            <a:pPr>
              <a:spcBef>
                <a:spcPct val="0"/>
              </a:spcBef>
              <a:spcAft>
                <a:spcPct val="0"/>
              </a:spcAft>
            </a:pPr>
            <a:r>
              <a:rPr lang="en-US" sz="1600" b="1" dirty="0">
                <a:latin typeface="Arial" charset="0"/>
              </a:rPr>
              <a:t>1</a:t>
            </a:r>
            <a:r>
              <a:rPr lang="en-US" sz="1600" b="1" dirty="0" smtClean="0">
                <a:latin typeface="Arial" charset="0"/>
              </a:rPr>
              <a:t>8 year old man</a:t>
            </a:r>
          </a:p>
          <a:p>
            <a:pPr>
              <a:spcBef>
                <a:spcPct val="0"/>
              </a:spcBef>
              <a:spcAft>
                <a:spcPct val="0"/>
              </a:spcAft>
            </a:pPr>
            <a:r>
              <a:rPr lang="en-US" sz="1600" b="1" dirty="0" smtClean="0">
                <a:latin typeface="Arial" charset="0"/>
              </a:rPr>
              <a:t>Stab wounds to abdomen</a:t>
            </a:r>
          </a:p>
          <a:p>
            <a:pPr>
              <a:spcBef>
                <a:spcPct val="0"/>
              </a:spcBef>
              <a:spcAft>
                <a:spcPct val="0"/>
              </a:spcAft>
            </a:pPr>
            <a:r>
              <a:rPr lang="en-US" sz="1600" b="1" dirty="0" smtClean="0">
                <a:latin typeface="Arial" charset="0"/>
              </a:rPr>
              <a:t>Repeated complex surgeries</a:t>
            </a:r>
          </a:p>
          <a:p>
            <a:pPr>
              <a:spcBef>
                <a:spcPct val="0"/>
              </a:spcBef>
              <a:spcAft>
                <a:spcPct val="0"/>
              </a:spcAft>
            </a:pPr>
            <a:r>
              <a:rPr lang="en-US" sz="1600" b="1" dirty="0" smtClean="0">
                <a:latin typeface="Arial" charset="0"/>
              </a:rPr>
              <a:t>Fearful of nurses</a:t>
            </a:r>
          </a:p>
          <a:p>
            <a:pPr>
              <a:spcBef>
                <a:spcPct val="0"/>
              </a:spcBef>
              <a:spcAft>
                <a:spcPct val="0"/>
              </a:spcAft>
            </a:pPr>
            <a:r>
              <a:rPr lang="en-US" sz="1600" b="1" dirty="0" smtClean="0">
                <a:latin typeface="Arial" charset="0"/>
              </a:rPr>
              <a:t>Anxious at night</a:t>
            </a:r>
          </a:p>
          <a:p>
            <a:pPr>
              <a:spcBef>
                <a:spcPct val="0"/>
              </a:spcBef>
              <a:spcAft>
                <a:spcPct val="0"/>
              </a:spcAft>
            </a:pPr>
            <a:r>
              <a:rPr lang="en-US" sz="1600" b="1" dirty="0" smtClean="0">
                <a:latin typeface="Arial" charset="0"/>
              </a:rPr>
              <a:t>Difficult to engage in care</a:t>
            </a:r>
          </a:p>
          <a:p>
            <a:pPr>
              <a:spcBef>
                <a:spcPct val="0"/>
              </a:spcBef>
              <a:spcAft>
                <a:spcPct val="0"/>
              </a:spcAft>
            </a:pPr>
            <a:endParaRPr lang="en-US" sz="1600" dirty="0" smtClean="0">
              <a:latin typeface="Arial" charset="0"/>
            </a:endParaRPr>
          </a:p>
          <a:p>
            <a:pPr>
              <a:spcBef>
                <a:spcPct val="0"/>
              </a:spcBef>
              <a:spcAft>
                <a:spcPct val="0"/>
              </a:spcAft>
            </a:pPr>
            <a:endParaRPr lang="en-US" sz="1800" dirty="0" smtClean="0">
              <a:latin typeface="Arial" charset="0"/>
            </a:endParaRPr>
          </a:p>
        </p:txBody>
      </p:sp>
      <p:sp>
        <p:nvSpPr>
          <p:cNvPr id="17412" name="Picture Placeholder 3"/>
          <p:cNvSpPr>
            <a:spLocks noGrp="1"/>
          </p:cNvSpPr>
          <p:nvPr>
            <p:ph type="pic" sz="quarter" idx="15"/>
          </p:nvPr>
        </p:nvSpPr>
        <p:spPr bwMode="auto">
          <a:xfrm>
            <a:off x="4712970" y="2062798"/>
            <a:ext cx="3779838" cy="3600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 name="Rectangle 1"/>
          <p:cNvSpPr/>
          <p:nvPr/>
        </p:nvSpPr>
        <p:spPr>
          <a:xfrm>
            <a:off x="4335780" y="2020367"/>
            <a:ext cx="3779520" cy="2800767"/>
          </a:xfrm>
          <a:prstGeom prst="rect">
            <a:avLst/>
          </a:prstGeom>
          <a:solidFill>
            <a:schemeClr val="accent4">
              <a:lumMod val="20000"/>
              <a:lumOff val="80000"/>
            </a:schemeClr>
          </a:solidFill>
        </p:spPr>
        <p:txBody>
          <a:bodyPr wrap="square">
            <a:spAutoFit/>
          </a:bodyPr>
          <a:lstStyle/>
          <a:p>
            <a:r>
              <a:rPr lang="en-US" sz="1600" b="1" dirty="0" smtClean="0"/>
              <a:t>“Ron”</a:t>
            </a:r>
          </a:p>
          <a:p>
            <a:endParaRPr lang="en-US" sz="1600" b="1" dirty="0"/>
          </a:p>
          <a:p>
            <a:r>
              <a:rPr lang="en-US" sz="1600" b="1" dirty="0" smtClean="0"/>
              <a:t>50 year old man </a:t>
            </a:r>
          </a:p>
          <a:p>
            <a:r>
              <a:rPr lang="en-US" sz="1600" b="1" dirty="0" smtClean="0"/>
              <a:t>hit and run</a:t>
            </a:r>
          </a:p>
          <a:p>
            <a:r>
              <a:rPr lang="en-US" sz="1600" b="1" dirty="0" smtClean="0"/>
              <a:t>Head injuries</a:t>
            </a:r>
          </a:p>
          <a:p>
            <a:r>
              <a:rPr lang="en-US" sz="1600" b="1" dirty="0" smtClean="0"/>
              <a:t>Fractures </a:t>
            </a:r>
            <a:r>
              <a:rPr lang="en-US" sz="1600" b="1" dirty="0" err="1" smtClean="0"/>
              <a:t>etc</a:t>
            </a:r>
            <a:endParaRPr lang="en-US" sz="1600" b="1" dirty="0" smtClean="0"/>
          </a:p>
          <a:p>
            <a:r>
              <a:rPr lang="en-US" sz="1600" b="1" dirty="0" smtClean="0"/>
              <a:t>Wife, children aged 7, 13, 15</a:t>
            </a:r>
          </a:p>
          <a:p>
            <a:r>
              <a:rPr lang="en-US" sz="1600" b="1" dirty="0" smtClean="0"/>
              <a:t>Lives outside of London</a:t>
            </a:r>
          </a:p>
          <a:p>
            <a:r>
              <a:rPr lang="en-US" sz="1600" b="1" dirty="0" smtClean="0"/>
              <a:t>Not waking from sedation very easily</a:t>
            </a:r>
          </a:p>
          <a:p>
            <a:r>
              <a:rPr lang="en-US" sz="1600" b="1" dirty="0" smtClean="0"/>
              <a:t>“complex wean”</a:t>
            </a:r>
          </a:p>
          <a:p>
            <a:r>
              <a:rPr lang="en-US" sz="1600" b="1" dirty="0" smtClean="0"/>
              <a:t>Unclear prognosis re TBI</a:t>
            </a:r>
            <a:endParaRPr lang="en-US" sz="16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8050" y="1378337"/>
            <a:ext cx="7869363" cy="615553"/>
          </a:xfrm>
        </p:spPr>
        <p:txBody>
          <a:bodyPr/>
          <a:lstStyle/>
          <a:p>
            <a:r>
              <a:rPr lang="en-GB" sz="4000" b="0" dirty="0" smtClean="0">
                <a:solidFill>
                  <a:schemeClr val="tx2"/>
                </a:solidFill>
                <a:latin typeface="+mj-lt"/>
                <a:cs typeface="+mj-cs"/>
              </a:rPr>
              <a:t>Small group exercise</a:t>
            </a:r>
            <a:r>
              <a:rPr lang="en-GB" dirty="0" smtClean="0"/>
              <a:t>	</a:t>
            </a:r>
            <a:endParaRPr lang="en-GB" dirty="0"/>
          </a:p>
        </p:txBody>
      </p:sp>
      <p:sp>
        <p:nvSpPr>
          <p:cNvPr id="3" name="Text Placeholder 2"/>
          <p:cNvSpPr>
            <a:spLocks noGrp="1"/>
          </p:cNvSpPr>
          <p:nvPr>
            <p:ph type="body" sz="quarter" idx="13"/>
          </p:nvPr>
        </p:nvSpPr>
        <p:spPr>
          <a:xfrm>
            <a:off x="635000" y="2009775"/>
            <a:ext cx="7872413" cy="3385542"/>
          </a:xfrm>
        </p:spPr>
        <p:txBody>
          <a:bodyPr/>
          <a:lstStyle/>
          <a:p>
            <a:r>
              <a:rPr lang="en-GB" b="1" dirty="0" smtClean="0"/>
              <a:t>Choose a case study</a:t>
            </a:r>
          </a:p>
          <a:p>
            <a:endParaRPr lang="en-GB" b="1" dirty="0" smtClean="0"/>
          </a:p>
          <a:p>
            <a:r>
              <a:rPr lang="en-GB" dirty="0" smtClean="0"/>
              <a:t>Imagine you are the AHP for this patient. What might be some of the non-medical issues that the patient and visitors/relatives have to cope with?</a:t>
            </a:r>
          </a:p>
          <a:p>
            <a:r>
              <a:rPr lang="en-GB" dirty="0"/>
              <a:t>	</a:t>
            </a:r>
            <a:r>
              <a:rPr lang="en-GB" dirty="0" smtClean="0"/>
              <a:t>	-immediately (first few hours)</a:t>
            </a:r>
          </a:p>
          <a:p>
            <a:r>
              <a:rPr lang="en-GB" dirty="0"/>
              <a:t>	</a:t>
            </a:r>
            <a:r>
              <a:rPr lang="en-GB" dirty="0" smtClean="0"/>
              <a:t>	-first few days</a:t>
            </a:r>
          </a:p>
          <a:p>
            <a:r>
              <a:rPr lang="en-GB" dirty="0"/>
              <a:t>	</a:t>
            </a:r>
            <a:r>
              <a:rPr lang="en-GB" dirty="0" smtClean="0"/>
              <a:t>	-in a few weeks</a:t>
            </a:r>
          </a:p>
          <a:p>
            <a:r>
              <a:rPr lang="en-GB" dirty="0"/>
              <a:t>	</a:t>
            </a:r>
            <a:r>
              <a:rPr lang="en-GB" dirty="0" smtClean="0"/>
              <a:t>	-in a few months</a:t>
            </a:r>
          </a:p>
          <a:p>
            <a:r>
              <a:rPr lang="en-GB" dirty="0"/>
              <a:t>	</a:t>
            </a:r>
            <a:r>
              <a:rPr lang="en-GB" dirty="0" smtClean="0"/>
              <a:t>	-in a year or two</a:t>
            </a:r>
          </a:p>
          <a:p>
            <a:r>
              <a:rPr lang="en-GB" dirty="0" smtClean="0"/>
              <a:t>What are the scenarios you have to deal with at work, difficulties </a:t>
            </a:r>
            <a:r>
              <a:rPr lang="en-GB" dirty="0" err="1" smtClean="0"/>
              <a:t>etc</a:t>
            </a:r>
            <a:endParaRPr lang="en-GB" dirty="0" smtClean="0"/>
          </a:p>
        </p:txBody>
      </p:sp>
    </p:spTree>
    <p:extLst>
      <p:ext uri="{BB962C8B-B14F-4D97-AF65-F5344CB8AC3E}">
        <p14:creationId xmlns:p14="http://schemas.microsoft.com/office/powerpoint/2010/main" val="21811624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bwMode="auto">
          <a:xfrm>
            <a:off x="638175" y="1377950"/>
            <a:ext cx="7851775" cy="61555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p>
            <a:r>
              <a:rPr lang="en-US" sz="4000" b="0" dirty="0" smtClean="0">
                <a:solidFill>
                  <a:schemeClr val="tx2"/>
                </a:solidFill>
                <a:latin typeface="+mj-lt"/>
                <a:cs typeface="+mj-cs"/>
              </a:rPr>
              <a:t>Impact of non- medical problems</a:t>
            </a:r>
            <a:endParaRPr lang="en-US" sz="2800" dirty="0" smtClean="0">
              <a:latin typeface="Arial" charset="0"/>
              <a:cs typeface="Arial" charset="0"/>
            </a:endParaRPr>
          </a:p>
        </p:txBody>
      </p:sp>
      <p:sp>
        <p:nvSpPr>
          <p:cNvPr id="16387" name="Text Placeholder 2"/>
          <p:cNvSpPr>
            <a:spLocks noGrp="1"/>
          </p:cNvSpPr>
          <p:nvPr>
            <p:ph type="body" sz="quarter" idx="13"/>
          </p:nvPr>
        </p:nvSpPr>
        <p:spPr bwMode="auto">
          <a:xfrm>
            <a:off x="627380" y="2009775"/>
            <a:ext cx="7872413" cy="307776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spcAft>
                <a:spcPct val="0"/>
              </a:spcAft>
            </a:pPr>
            <a:r>
              <a:rPr lang="en-US" b="1" dirty="0" smtClean="0">
                <a:latin typeface="Arial" charset="0"/>
              </a:rPr>
              <a:t>Practical issues</a:t>
            </a:r>
          </a:p>
          <a:p>
            <a:pPr>
              <a:spcBef>
                <a:spcPct val="0"/>
              </a:spcBef>
              <a:spcAft>
                <a:spcPct val="0"/>
              </a:spcAft>
            </a:pPr>
            <a:r>
              <a:rPr lang="en-US" dirty="0">
                <a:latin typeface="Arial" charset="0"/>
              </a:rPr>
              <a:t>	</a:t>
            </a:r>
            <a:r>
              <a:rPr lang="en-US" dirty="0" smtClean="0">
                <a:latin typeface="Arial" charset="0"/>
              </a:rPr>
              <a:t>-Travel to unit? </a:t>
            </a:r>
          </a:p>
          <a:p>
            <a:pPr>
              <a:spcBef>
                <a:spcPct val="0"/>
              </a:spcBef>
              <a:spcAft>
                <a:spcPct val="0"/>
              </a:spcAft>
            </a:pPr>
            <a:r>
              <a:rPr lang="en-US" dirty="0">
                <a:latin typeface="Arial" charset="0"/>
              </a:rPr>
              <a:t>	</a:t>
            </a:r>
            <a:r>
              <a:rPr lang="en-US" dirty="0" smtClean="0">
                <a:latin typeface="Arial" charset="0"/>
              </a:rPr>
              <a:t>-Where to stay?</a:t>
            </a:r>
          </a:p>
          <a:p>
            <a:pPr>
              <a:spcBef>
                <a:spcPct val="0"/>
              </a:spcBef>
              <a:spcAft>
                <a:spcPct val="0"/>
              </a:spcAft>
            </a:pPr>
            <a:r>
              <a:rPr lang="en-US" dirty="0">
                <a:latin typeface="Arial" charset="0"/>
              </a:rPr>
              <a:t>	</a:t>
            </a:r>
            <a:r>
              <a:rPr lang="en-US" dirty="0" smtClean="0">
                <a:latin typeface="Arial" charset="0"/>
              </a:rPr>
              <a:t>-Caring roles (children, other dependents?)</a:t>
            </a:r>
          </a:p>
          <a:p>
            <a:pPr>
              <a:spcBef>
                <a:spcPct val="0"/>
              </a:spcBef>
              <a:spcAft>
                <a:spcPct val="0"/>
              </a:spcAft>
            </a:pPr>
            <a:r>
              <a:rPr lang="en-US" dirty="0" smtClean="0">
                <a:latin typeface="Arial" charset="0"/>
              </a:rPr>
              <a:t>	-Ability to work…</a:t>
            </a:r>
          </a:p>
          <a:p>
            <a:pPr>
              <a:spcBef>
                <a:spcPct val="0"/>
              </a:spcBef>
              <a:spcAft>
                <a:spcPct val="0"/>
              </a:spcAft>
            </a:pPr>
            <a:r>
              <a:rPr lang="en-US" dirty="0">
                <a:latin typeface="Arial" charset="0"/>
              </a:rPr>
              <a:t>	</a:t>
            </a:r>
            <a:r>
              <a:rPr lang="en-US" dirty="0" smtClean="0">
                <a:latin typeface="Arial" charset="0"/>
              </a:rPr>
              <a:t>-Financial (immediate cash flow, longer term issues)</a:t>
            </a:r>
          </a:p>
          <a:p>
            <a:pPr>
              <a:spcBef>
                <a:spcPct val="0"/>
              </a:spcBef>
              <a:spcAft>
                <a:spcPct val="0"/>
              </a:spcAft>
            </a:pPr>
            <a:r>
              <a:rPr lang="en-US" dirty="0">
                <a:latin typeface="Arial" charset="0"/>
              </a:rPr>
              <a:t>	</a:t>
            </a:r>
            <a:r>
              <a:rPr lang="en-US" dirty="0" smtClean="0">
                <a:latin typeface="Arial" charset="0"/>
              </a:rPr>
              <a:t>-Housing, accessibility, finances</a:t>
            </a:r>
          </a:p>
          <a:p>
            <a:pPr>
              <a:spcBef>
                <a:spcPct val="0"/>
              </a:spcBef>
              <a:spcAft>
                <a:spcPct val="0"/>
              </a:spcAft>
            </a:pPr>
            <a:r>
              <a:rPr lang="en-US" dirty="0">
                <a:latin typeface="Arial" charset="0"/>
              </a:rPr>
              <a:t>	</a:t>
            </a:r>
            <a:r>
              <a:rPr lang="en-US" dirty="0" smtClean="0">
                <a:latin typeface="Arial" charset="0"/>
              </a:rPr>
              <a:t>-Mobility/accessibility</a:t>
            </a:r>
          </a:p>
          <a:p>
            <a:pPr>
              <a:spcBef>
                <a:spcPct val="0"/>
              </a:spcBef>
              <a:spcAft>
                <a:spcPct val="0"/>
              </a:spcAft>
            </a:pPr>
            <a:r>
              <a:rPr lang="en-US" dirty="0">
                <a:latin typeface="Arial" charset="0"/>
              </a:rPr>
              <a:t>	</a:t>
            </a:r>
            <a:endParaRPr lang="en-US" dirty="0" smtClean="0">
              <a:latin typeface="Arial" charset="0"/>
            </a:endParaRPr>
          </a:p>
          <a:p>
            <a:pPr>
              <a:spcBef>
                <a:spcPct val="0"/>
              </a:spcBef>
              <a:spcAft>
                <a:spcPct val="0"/>
              </a:spcAft>
            </a:pPr>
            <a:endParaRPr lang="en-US" dirty="0" smtClean="0">
              <a:latin typeface="Arial"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bwMode="auto">
          <a:xfrm>
            <a:off x="638175" y="1235446"/>
            <a:ext cx="7851775" cy="61555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p>
            <a:r>
              <a:rPr lang="en-US" sz="4000" b="0" dirty="0" smtClean="0">
                <a:solidFill>
                  <a:schemeClr val="tx2"/>
                </a:solidFill>
                <a:latin typeface="+mj-lt"/>
                <a:cs typeface="+mj-cs"/>
              </a:rPr>
              <a:t>Impact of non- medical problems</a:t>
            </a:r>
          </a:p>
        </p:txBody>
      </p:sp>
      <p:sp>
        <p:nvSpPr>
          <p:cNvPr id="16387" name="Text Placeholder 2"/>
          <p:cNvSpPr>
            <a:spLocks noGrp="1"/>
          </p:cNvSpPr>
          <p:nvPr>
            <p:ph type="body" sz="quarter" idx="13"/>
          </p:nvPr>
        </p:nvSpPr>
        <p:spPr bwMode="auto">
          <a:xfrm>
            <a:off x="627380" y="2009775"/>
            <a:ext cx="7872413" cy="307776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spcAft>
                <a:spcPct val="0"/>
              </a:spcAft>
            </a:pPr>
            <a:r>
              <a:rPr lang="en-US" b="1" dirty="0" smtClean="0">
                <a:latin typeface="Arial" charset="0"/>
              </a:rPr>
              <a:t>Acute Psychological reactions and issues</a:t>
            </a:r>
            <a:endParaRPr lang="en-US" b="1" dirty="0">
              <a:latin typeface="Arial" charset="0"/>
            </a:endParaRPr>
          </a:p>
          <a:p>
            <a:pPr>
              <a:spcBef>
                <a:spcPct val="0"/>
              </a:spcBef>
              <a:spcAft>
                <a:spcPct val="0"/>
              </a:spcAft>
            </a:pPr>
            <a:endParaRPr lang="en-US" dirty="0">
              <a:latin typeface="Arial" charset="0"/>
            </a:endParaRPr>
          </a:p>
          <a:p>
            <a:pPr marL="342900" indent="-342900">
              <a:spcBef>
                <a:spcPct val="0"/>
              </a:spcBef>
              <a:spcAft>
                <a:spcPct val="0"/>
              </a:spcAft>
              <a:buFont typeface="Arial" panose="020B0604020202020204" pitchFamily="34" charset="0"/>
              <a:buChar char="•"/>
            </a:pPr>
            <a:r>
              <a:rPr lang="en-US" dirty="0" smtClean="0">
                <a:latin typeface="Arial" charset="0"/>
              </a:rPr>
              <a:t>Immediate and clear connection with stressor</a:t>
            </a:r>
          </a:p>
          <a:p>
            <a:pPr marL="342900" indent="-342900">
              <a:spcBef>
                <a:spcPct val="0"/>
              </a:spcBef>
              <a:spcAft>
                <a:spcPct val="0"/>
              </a:spcAft>
              <a:buFont typeface="Arial" panose="020B0604020202020204" pitchFamily="34" charset="0"/>
              <a:buChar char="•"/>
            </a:pPr>
            <a:r>
              <a:rPr lang="en-US" dirty="0" smtClean="0">
                <a:latin typeface="Arial" charset="0"/>
              </a:rPr>
              <a:t>Mixed and changing picture</a:t>
            </a:r>
          </a:p>
          <a:p>
            <a:pPr marL="342900" indent="-342900">
              <a:spcBef>
                <a:spcPct val="0"/>
              </a:spcBef>
              <a:spcAft>
                <a:spcPct val="0"/>
              </a:spcAft>
              <a:buFont typeface="Arial" panose="020B0604020202020204" pitchFamily="34" charset="0"/>
              <a:buChar char="•"/>
            </a:pPr>
            <a:r>
              <a:rPr lang="en-US" dirty="0" smtClean="0">
                <a:latin typeface="Arial" charset="0"/>
              </a:rPr>
              <a:t>Dazed, fearful, anxious, angry, sleepless</a:t>
            </a:r>
          </a:p>
          <a:p>
            <a:pPr marL="342900" indent="-342900">
              <a:spcBef>
                <a:spcPct val="0"/>
              </a:spcBef>
              <a:spcAft>
                <a:spcPct val="0"/>
              </a:spcAft>
              <a:buFont typeface="Arial" panose="020B0604020202020204" pitchFamily="34" charset="0"/>
              <a:buChar char="•"/>
            </a:pPr>
            <a:endParaRPr lang="en-US" dirty="0" smtClean="0">
              <a:latin typeface="Arial" charset="0"/>
            </a:endParaRPr>
          </a:p>
          <a:p>
            <a:pPr marL="342900" indent="-342900">
              <a:spcBef>
                <a:spcPct val="0"/>
              </a:spcBef>
              <a:spcAft>
                <a:spcPct val="0"/>
              </a:spcAft>
              <a:buFont typeface="Arial" panose="020B0604020202020204" pitchFamily="34" charset="0"/>
              <a:buChar char="•"/>
            </a:pPr>
            <a:r>
              <a:rPr lang="en-US" dirty="0" smtClean="0">
                <a:latin typeface="Arial" charset="0"/>
              </a:rPr>
              <a:t>Delirium (CAM-ICU)</a:t>
            </a:r>
          </a:p>
          <a:p>
            <a:pPr marL="342900" indent="-342900">
              <a:spcBef>
                <a:spcPct val="0"/>
              </a:spcBef>
              <a:spcAft>
                <a:spcPct val="0"/>
              </a:spcAft>
              <a:buFont typeface="Arial" panose="020B0604020202020204" pitchFamily="34" charset="0"/>
              <a:buChar char="•"/>
            </a:pPr>
            <a:r>
              <a:rPr lang="en-US" dirty="0" smtClean="0">
                <a:latin typeface="Arial" charset="0"/>
              </a:rPr>
              <a:t>PTA </a:t>
            </a:r>
          </a:p>
          <a:p>
            <a:pPr>
              <a:spcBef>
                <a:spcPct val="0"/>
              </a:spcBef>
              <a:spcAft>
                <a:spcPct val="0"/>
              </a:spcAft>
            </a:pPr>
            <a:endParaRPr lang="en-US" dirty="0" smtClean="0">
              <a:latin typeface="Arial" charset="0"/>
            </a:endParaRPr>
          </a:p>
          <a:p>
            <a:pPr>
              <a:spcBef>
                <a:spcPct val="0"/>
              </a:spcBef>
              <a:spcAft>
                <a:spcPct val="0"/>
              </a:spcAft>
            </a:pPr>
            <a:endParaRPr lang="en-US" dirty="0" smtClean="0">
              <a:latin typeface="Arial" charset="0"/>
            </a:endParaRPr>
          </a:p>
        </p:txBody>
      </p:sp>
    </p:spTree>
    <p:extLst>
      <p:ext uri="{BB962C8B-B14F-4D97-AF65-F5344CB8AC3E}">
        <p14:creationId xmlns:p14="http://schemas.microsoft.com/office/powerpoint/2010/main" val="3008274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bwMode="auto">
          <a:xfrm>
            <a:off x="602550" y="867311"/>
            <a:ext cx="7851775" cy="61555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p>
            <a:r>
              <a:rPr lang="en-US" sz="4000" b="0" dirty="0" smtClean="0">
                <a:solidFill>
                  <a:schemeClr val="tx2"/>
                </a:solidFill>
                <a:latin typeface="+mj-lt"/>
                <a:cs typeface="+mj-cs"/>
              </a:rPr>
              <a:t>Impact of non- medical problems </a:t>
            </a:r>
          </a:p>
        </p:txBody>
      </p:sp>
      <p:sp>
        <p:nvSpPr>
          <p:cNvPr id="16387" name="Text Placeholder 2"/>
          <p:cNvSpPr>
            <a:spLocks noGrp="1"/>
          </p:cNvSpPr>
          <p:nvPr>
            <p:ph type="body" sz="quarter" idx="13"/>
          </p:nvPr>
        </p:nvSpPr>
        <p:spPr bwMode="auto">
          <a:xfrm>
            <a:off x="627380" y="2009775"/>
            <a:ext cx="7872413" cy="461664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spcAft>
                <a:spcPct val="0"/>
              </a:spcAft>
            </a:pPr>
            <a:r>
              <a:rPr lang="en-US" b="1" dirty="0">
                <a:latin typeface="Arial" charset="0"/>
              </a:rPr>
              <a:t>Psychological </a:t>
            </a:r>
            <a:r>
              <a:rPr lang="en-US" b="1" dirty="0" smtClean="0">
                <a:latin typeface="Arial" charset="0"/>
              </a:rPr>
              <a:t>issues cont.</a:t>
            </a:r>
            <a:endParaRPr lang="en-US" b="1" dirty="0">
              <a:latin typeface="Arial" charset="0"/>
            </a:endParaRPr>
          </a:p>
          <a:p>
            <a:pPr>
              <a:spcBef>
                <a:spcPct val="0"/>
              </a:spcBef>
              <a:spcAft>
                <a:spcPct val="0"/>
              </a:spcAft>
            </a:pPr>
            <a:endParaRPr lang="en-US" dirty="0">
              <a:latin typeface="Arial" charset="0"/>
            </a:endParaRPr>
          </a:p>
          <a:p>
            <a:pPr marL="342900" indent="-342900">
              <a:spcBef>
                <a:spcPct val="0"/>
              </a:spcBef>
              <a:spcAft>
                <a:spcPct val="0"/>
              </a:spcAft>
              <a:buFont typeface="Arial" panose="020B0604020202020204" pitchFamily="34" charset="0"/>
              <a:buChar char="•"/>
            </a:pPr>
            <a:r>
              <a:rPr lang="en-US" dirty="0">
                <a:latin typeface="Arial" charset="0"/>
              </a:rPr>
              <a:t>Longer term mental health </a:t>
            </a:r>
            <a:r>
              <a:rPr lang="en-US" dirty="0" smtClean="0">
                <a:latin typeface="Arial" charset="0"/>
              </a:rPr>
              <a:t>difficulties</a:t>
            </a:r>
          </a:p>
          <a:p>
            <a:pPr lvl="1" indent="0">
              <a:spcBef>
                <a:spcPct val="0"/>
              </a:spcBef>
              <a:buNone/>
            </a:pPr>
            <a:r>
              <a:rPr lang="en-US" sz="1200" dirty="0" smtClean="0">
                <a:latin typeface="Arial" charset="0"/>
              </a:rPr>
              <a:t>Social phobia</a:t>
            </a:r>
          </a:p>
          <a:p>
            <a:pPr lvl="1" indent="0">
              <a:spcBef>
                <a:spcPct val="0"/>
              </a:spcBef>
              <a:buNone/>
            </a:pPr>
            <a:r>
              <a:rPr lang="en-US" sz="1200" dirty="0" smtClean="0">
                <a:latin typeface="Arial" charset="0"/>
              </a:rPr>
              <a:t>Post Traumatic Stress Disorder (PTSD)</a:t>
            </a:r>
          </a:p>
          <a:p>
            <a:pPr lvl="1" indent="0">
              <a:spcBef>
                <a:spcPct val="0"/>
              </a:spcBef>
              <a:buNone/>
            </a:pPr>
            <a:r>
              <a:rPr lang="en-US" sz="1200" dirty="0" smtClean="0">
                <a:latin typeface="Arial" charset="0"/>
              </a:rPr>
              <a:t>Major depressive disorder</a:t>
            </a:r>
          </a:p>
          <a:p>
            <a:pPr lvl="1" indent="0">
              <a:spcBef>
                <a:spcPct val="0"/>
              </a:spcBef>
              <a:buNone/>
            </a:pPr>
            <a:r>
              <a:rPr lang="en-US" sz="1200" dirty="0" smtClean="0">
                <a:latin typeface="Arial" charset="0"/>
              </a:rPr>
              <a:t>Substance misuse</a:t>
            </a:r>
          </a:p>
          <a:p>
            <a:pPr lvl="1" indent="0">
              <a:spcBef>
                <a:spcPct val="0"/>
              </a:spcBef>
              <a:buNone/>
            </a:pPr>
            <a:r>
              <a:rPr lang="en-US" sz="1200" dirty="0" smtClean="0">
                <a:latin typeface="Arial" charset="0"/>
              </a:rPr>
              <a:t>Panic disorder</a:t>
            </a:r>
          </a:p>
          <a:p>
            <a:pPr lvl="1" indent="0">
              <a:spcBef>
                <a:spcPct val="0"/>
              </a:spcBef>
              <a:buNone/>
            </a:pPr>
            <a:r>
              <a:rPr lang="en-US" sz="1200" dirty="0" err="1" smtClean="0">
                <a:latin typeface="Arial" charset="0"/>
              </a:rPr>
              <a:t>Generalised</a:t>
            </a:r>
            <a:r>
              <a:rPr lang="en-US" sz="1200" dirty="0" smtClean="0">
                <a:latin typeface="Arial" charset="0"/>
              </a:rPr>
              <a:t> anxiety disorder (GAD)</a:t>
            </a:r>
          </a:p>
          <a:p>
            <a:pPr lvl="1" indent="0">
              <a:spcBef>
                <a:spcPct val="0"/>
              </a:spcBef>
              <a:buNone/>
            </a:pPr>
            <a:r>
              <a:rPr lang="en-US" sz="1200" dirty="0" smtClean="0">
                <a:latin typeface="Arial" charset="0"/>
              </a:rPr>
              <a:t>Agoraphobia</a:t>
            </a:r>
          </a:p>
          <a:p>
            <a:pPr lvl="1" indent="0">
              <a:spcBef>
                <a:spcPct val="0"/>
              </a:spcBef>
              <a:buNone/>
            </a:pPr>
            <a:r>
              <a:rPr lang="en-US" sz="1200" dirty="0" smtClean="0">
                <a:latin typeface="Arial" charset="0"/>
              </a:rPr>
              <a:t>Obsessive Compulsive disorder</a:t>
            </a:r>
          </a:p>
          <a:p>
            <a:pPr lvl="1" indent="0">
              <a:spcBef>
                <a:spcPct val="0"/>
              </a:spcBef>
              <a:buNone/>
            </a:pPr>
            <a:r>
              <a:rPr lang="en-US" sz="1200" dirty="0" smtClean="0">
                <a:latin typeface="Arial" charset="0"/>
              </a:rPr>
              <a:t>Personality/mood changes</a:t>
            </a:r>
          </a:p>
          <a:p>
            <a:pPr lvl="1" indent="0">
              <a:spcBef>
                <a:spcPct val="0"/>
              </a:spcBef>
              <a:buNone/>
            </a:pPr>
            <a:r>
              <a:rPr lang="en-US" sz="1200" dirty="0" err="1" smtClean="0">
                <a:latin typeface="Arial" charset="0"/>
              </a:rPr>
              <a:t>Behavioural</a:t>
            </a:r>
            <a:r>
              <a:rPr lang="en-US" sz="1200" dirty="0" smtClean="0">
                <a:latin typeface="Arial" charset="0"/>
              </a:rPr>
              <a:t> changes</a:t>
            </a:r>
            <a:endParaRPr lang="en-US" sz="1200" dirty="0">
              <a:latin typeface="Arial" charset="0"/>
            </a:endParaRPr>
          </a:p>
          <a:p>
            <a:pPr>
              <a:spcBef>
                <a:spcPct val="0"/>
              </a:spcBef>
              <a:spcAft>
                <a:spcPct val="0"/>
              </a:spcAft>
            </a:pPr>
            <a:r>
              <a:rPr lang="en-US" dirty="0">
                <a:latin typeface="Arial" charset="0"/>
              </a:rPr>
              <a:t>	-Loss of identity and sense of </a:t>
            </a:r>
            <a:r>
              <a:rPr lang="en-US" dirty="0" smtClean="0">
                <a:latin typeface="Arial" charset="0"/>
              </a:rPr>
              <a:t>self </a:t>
            </a:r>
          </a:p>
          <a:p>
            <a:pPr>
              <a:spcBef>
                <a:spcPct val="0"/>
              </a:spcBef>
              <a:spcAft>
                <a:spcPct val="0"/>
              </a:spcAft>
            </a:pPr>
            <a:r>
              <a:rPr lang="en-US" dirty="0" smtClean="0">
                <a:latin typeface="Arial" charset="0"/>
              </a:rPr>
              <a:t>	-Adjustment issues</a:t>
            </a:r>
            <a:endParaRPr lang="en-US" dirty="0">
              <a:latin typeface="Arial" charset="0"/>
            </a:endParaRPr>
          </a:p>
          <a:p>
            <a:pPr>
              <a:spcBef>
                <a:spcPct val="0"/>
              </a:spcBef>
              <a:spcAft>
                <a:spcPct val="0"/>
              </a:spcAft>
            </a:pPr>
            <a:r>
              <a:rPr lang="en-US" dirty="0">
                <a:latin typeface="Arial" charset="0"/>
              </a:rPr>
              <a:t>	-Relationship issues (changes in role/</a:t>
            </a:r>
            <a:r>
              <a:rPr lang="en-US" dirty="0" err="1">
                <a:latin typeface="Arial" charset="0"/>
              </a:rPr>
              <a:t>carer</a:t>
            </a:r>
            <a:r>
              <a:rPr lang="en-US" dirty="0">
                <a:latin typeface="Arial" charset="0"/>
              </a:rPr>
              <a:t> </a:t>
            </a:r>
            <a:r>
              <a:rPr lang="en-US" dirty="0" smtClean="0">
                <a:latin typeface="Arial" charset="0"/>
              </a:rPr>
              <a:t>issues/sex </a:t>
            </a:r>
            <a:r>
              <a:rPr lang="en-US" dirty="0" err="1" smtClean="0">
                <a:latin typeface="Arial" charset="0"/>
              </a:rPr>
              <a:t>etc</a:t>
            </a:r>
            <a:r>
              <a:rPr lang="en-US" dirty="0">
                <a:latin typeface="Arial" charset="0"/>
              </a:rPr>
              <a:t>)</a:t>
            </a:r>
          </a:p>
          <a:p>
            <a:pPr>
              <a:spcBef>
                <a:spcPct val="0"/>
              </a:spcBef>
              <a:spcAft>
                <a:spcPct val="0"/>
              </a:spcAft>
            </a:pPr>
            <a:r>
              <a:rPr lang="en-US" dirty="0">
                <a:latin typeface="Arial" charset="0"/>
              </a:rPr>
              <a:t>	-Guilt/shame/blame about injury</a:t>
            </a:r>
          </a:p>
          <a:p>
            <a:pPr>
              <a:spcBef>
                <a:spcPct val="0"/>
              </a:spcBef>
              <a:spcAft>
                <a:spcPct val="0"/>
              </a:spcAft>
            </a:pPr>
            <a:endParaRPr lang="en-US" dirty="0" smtClean="0">
              <a:latin typeface="Arial" charset="0"/>
            </a:endParaRPr>
          </a:p>
          <a:p>
            <a:pPr>
              <a:spcBef>
                <a:spcPct val="0"/>
              </a:spcBef>
              <a:spcAft>
                <a:spcPct val="0"/>
              </a:spcAft>
            </a:pPr>
            <a:endParaRPr lang="en-US" dirty="0" smtClean="0">
              <a:latin typeface="Arial" charset="0"/>
            </a:endParaRPr>
          </a:p>
        </p:txBody>
      </p:sp>
    </p:spTree>
    <p:extLst>
      <p:ext uri="{BB962C8B-B14F-4D97-AF65-F5344CB8AC3E}">
        <p14:creationId xmlns:p14="http://schemas.microsoft.com/office/powerpoint/2010/main" val="11194501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bwMode="auto">
          <a:xfrm>
            <a:off x="638175" y="1247321"/>
            <a:ext cx="7851775" cy="61555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p>
            <a:r>
              <a:rPr lang="en-US" sz="4000" b="0" dirty="0" smtClean="0">
                <a:solidFill>
                  <a:schemeClr val="tx2"/>
                </a:solidFill>
                <a:latin typeface="+mj-lt"/>
                <a:cs typeface="+mj-cs"/>
              </a:rPr>
              <a:t>Why do we need to address this?</a:t>
            </a:r>
          </a:p>
        </p:txBody>
      </p:sp>
      <p:sp>
        <p:nvSpPr>
          <p:cNvPr id="16387" name="Text Placeholder 2"/>
          <p:cNvSpPr>
            <a:spLocks noGrp="1"/>
          </p:cNvSpPr>
          <p:nvPr>
            <p:ph type="body" sz="quarter" idx="13"/>
          </p:nvPr>
        </p:nvSpPr>
        <p:spPr bwMode="auto">
          <a:xfrm>
            <a:off x="627380" y="2009775"/>
            <a:ext cx="7872413" cy="50783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spcAft>
                <a:spcPct val="0"/>
              </a:spcAft>
            </a:pPr>
            <a:r>
              <a:rPr lang="en-US" b="1" dirty="0" smtClean="0">
                <a:latin typeface="Arial" charset="0"/>
              </a:rPr>
              <a:t>Patient’s experience…</a:t>
            </a:r>
          </a:p>
          <a:p>
            <a:pPr>
              <a:spcBef>
                <a:spcPct val="0"/>
              </a:spcBef>
              <a:spcAft>
                <a:spcPct val="0"/>
              </a:spcAft>
            </a:pPr>
            <a:r>
              <a:rPr lang="en-US" dirty="0">
                <a:latin typeface="Arial" charset="0"/>
              </a:rPr>
              <a:t>	</a:t>
            </a:r>
            <a:r>
              <a:rPr lang="en-US" sz="1800" dirty="0" smtClean="0">
                <a:latin typeface="Arial" charset="0"/>
              </a:rPr>
              <a:t>Reduced quality of life</a:t>
            </a:r>
          </a:p>
          <a:p>
            <a:pPr>
              <a:spcBef>
                <a:spcPct val="0"/>
              </a:spcBef>
              <a:spcAft>
                <a:spcPct val="0"/>
              </a:spcAft>
            </a:pPr>
            <a:r>
              <a:rPr lang="en-US" sz="1800" dirty="0" smtClean="0">
                <a:latin typeface="Arial" charset="0"/>
              </a:rPr>
              <a:t>	Reduced uptake of therapeutic activities</a:t>
            </a:r>
          </a:p>
          <a:p>
            <a:pPr>
              <a:spcBef>
                <a:spcPct val="0"/>
              </a:spcBef>
              <a:spcAft>
                <a:spcPct val="0"/>
              </a:spcAft>
            </a:pPr>
            <a:r>
              <a:rPr lang="en-US" sz="1800" dirty="0" smtClean="0">
                <a:latin typeface="Arial" charset="0"/>
              </a:rPr>
              <a:t>	Delayed discharge</a:t>
            </a:r>
          </a:p>
          <a:p>
            <a:pPr>
              <a:spcBef>
                <a:spcPct val="0"/>
              </a:spcBef>
              <a:spcAft>
                <a:spcPct val="0"/>
              </a:spcAft>
            </a:pPr>
            <a:r>
              <a:rPr lang="en-US" sz="1800" dirty="0" smtClean="0">
                <a:latin typeface="Arial" charset="0"/>
              </a:rPr>
              <a:t>	Increased pain</a:t>
            </a:r>
          </a:p>
          <a:p>
            <a:pPr>
              <a:spcBef>
                <a:spcPct val="0"/>
              </a:spcBef>
              <a:spcAft>
                <a:spcPct val="0"/>
              </a:spcAft>
            </a:pPr>
            <a:r>
              <a:rPr lang="en-US" sz="1800" dirty="0" smtClean="0">
                <a:latin typeface="Arial" charset="0"/>
              </a:rPr>
              <a:t>	Increased disability</a:t>
            </a:r>
          </a:p>
          <a:p>
            <a:pPr>
              <a:spcBef>
                <a:spcPct val="0"/>
              </a:spcBef>
              <a:spcAft>
                <a:spcPct val="0"/>
              </a:spcAft>
            </a:pPr>
            <a:r>
              <a:rPr lang="en-US" sz="1800" dirty="0" smtClean="0">
                <a:latin typeface="Arial" charset="0"/>
              </a:rPr>
              <a:t>	Marital/relationship/intimacy problems</a:t>
            </a:r>
          </a:p>
          <a:p>
            <a:pPr>
              <a:spcBef>
                <a:spcPct val="0"/>
              </a:spcBef>
              <a:spcAft>
                <a:spcPct val="0"/>
              </a:spcAft>
            </a:pPr>
            <a:r>
              <a:rPr lang="en-US" sz="1800" dirty="0" smtClean="0">
                <a:latin typeface="Arial" charset="0"/>
              </a:rPr>
              <a:t>	Increased mortality</a:t>
            </a:r>
          </a:p>
          <a:p>
            <a:pPr>
              <a:spcBef>
                <a:spcPct val="0"/>
              </a:spcBef>
              <a:spcAft>
                <a:spcPct val="0"/>
              </a:spcAft>
            </a:pPr>
            <a:r>
              <a:rPr lang="en-US" sz="1800" dirty="0" smtClean="0">
                <a:latin typeface="Arial" charset="0"/>
              </a:rPr>
              <a:t>	Increased </a:t>
            </a:r>
            <a:r>
              <a:rPr lang="en-US" sz="1800" dirty="0">
                <a:latin typeface="Arial" charset="0"/>
              </a:rPr>
              <a:t>admission rates and admissions</a:t>
            </a:r>
          </a:p>
          <a:p>
            <a:pPr>
              <a:spcBef>
                <a:spcPct val="0"/>
              </a:spcBef>
              <a:spcAft>
                <a:spcPct val="0"/>
              </a:spcAft>
            </a:pPr>
            <a:r>
              <a:rPr lang="en-US" sz="1800" dirty="0" smtClean="0">
                <a:latin typeface="Arial" charset="0"/>
              </a:rPr>
              <a:t>	Increased non-compliance with medication/treatments/rehab</a:t>
            </a:r>
          </a:p>
          <a:p>
            <a:pPr>
              <a:spcBef>
                <a:spcPct val="0"/>
              </a:spcBef>
              <a:spcAft>
                <a:spcPct val="0"/>
              </a:spcAft>
            </a:pPr>
            <a:r>
              <a:rPr lang="en-US" sz="1800" dirty="0" smtClean="0">
                <a:latin typeface="Arial" charset="0"/>
              </a:rPr>
              <a:t>	59-62% increase in medical costs </a:t>
            </a:r>
            <a:r>
              <a:rPr lang="en-US" sz="1400" dirty="0" smtClean="0">
                <a:latin typeface="Arial" charset="0"/>
              </a:rPr>
              <a:t>(</a:t>
            </a:r>
            <a:r>
              <a:rPr lang="en-US" sz="1400" dirty="0" err="1" smtClean="0">
                <a:latin typeface="Arial" charset="0"/>
              </a:rPr>
              <a:t>Brenes</a:t>
            </a:r>
            <a:r>
              <a:rPr lang="en-US" sz="1400" dirty="0" smtClean="0">
                <a:latin typeface="Arial" charset="0"/>
              </a:rPr>
              <a:t> 2003, </a:t>
            </a:r>
            <a:r>
              <a:rPr lang="en-US" sz="1400" dirty="0" err="1" smtClean="0">
                <a:latin typeface="Arial" charset="0"/>
              </a:rPr>
              <a:t>Mikkelsoen</a:t>
            </a:r>
            <a:r>
              <a:rPr lang="en-US" sz="1400" dirty="0" smtClean="0">
                <a:latin typeface="Arial" charset="0"/>
              </a:rPr>
              <a:t> et al 2004, Sage et al 	2008)</a:t>
            </a:r>
          </a:p>
          <a:p>
            <a:pPr>
              <a:spcBef>
                <a:spcPct val="0"/>
              </a:spcBef>
              <a:spcAft>
                <a:spcPct val="0"/>
              </a:spcAft>
            </a:pPr>
            <a:r>
              <a:rPr lang="en-US" sz="1800" dirty="0" smtClean="0">
                <a:latin typeface="Arial" charset="0"/>
              </a:rPr>
              <a:t>	While the physical and pain consequences of injury contribute 	significantly 	enduring disability after injury, psychiatric symptoms play a 	greater 	role 	</a:t>
            </a:r>
            <a:r>
              <a:rPr lang="en-US" sz="1400" dirty="0" smtClean="0">
                <a:latin typeface="Arial" charset="0"/>
              </a:rPr>
              <a:t>(O’Donnell et al 2013)</a:t>
            </a:r>
          </a:p>
          <a:p>
            <a:pPr>
              <a:spcBef>
                <a:spcPct val="0"/>
              </a:spcBef>
              <a:spcAft>
                <a:spcPct val="0"/>
              </a:spcAft>
            </a:pPr>
            <a:endParaRPr lang="en-US" dirty="0" smtClean="0">
              <a:latin typeface="Arial" charset="0"/>
            </a:endParaRPr>
          </a:p>
          <a:p>
            <a:pPr>
              <a:spcBef>
                <a:spcPct val="0"/>
              </a:spcBef>
              <a:spcAft>
                <a:spcPct val="0"/>
              </a:spcAft>
            </a:pPr>
            <a:endParaRPr lang="en-US" dirty="0" smtClean="0">
              <a:latin typeface="Arial" charset="0"/>
            </a:endParaRPr>
          </a:p>
          <a:p>
            <a:pPr>
              <a:spcBef>
                <a:spcPct val="0"/>
              </a:spcBef>
              <a:spcAft>
                <a:spcPct val="0"/>
              </a:spcAft>
            </a:pPr>
            <a:endParaRPr lang="en-US" dirty="0" smtClean="0">
              <a:latin typeface="Arial" charset="0"/>
            </a:endParaRPr>
          </a:p>
        </p:txBody>
      </p:sp>
    </p:spTree>
    <p:extLst>
      <p:ext uri="{BB962C8B-B14F-4D97-AF65-F5344CB8AC3E}">
        <p14:creationId xmlns:p14="http://schemas.microsoft.com/office/powerpoint/2010/main" val="6916439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8050" y="1378337"/>
            <a:ext cx="7869363" cy="615553"/>
          </a:xfrm>
        </p:spPr>
        <p:txBody>
          <a:bodyPr/>
          <a:lstStyle/>
          <a:p>
            <a:r>
              <a:rPr lang="en-GB" altLang="en-US" sz="4000" b="0" dirty="0">
                <a:solidFill>
                  <a:schemeClr val="tx2"/>
                </a:solidFill>
                <a:latin typeface="+mj-lt"/>
                <a:cs typeface="+mj-cs"/>
              </a:rPr>
              <a:t>How do we address this</a:t>
            </a:r>
            <a:r>
              <a:rPr lang="en-GB" altLang="en-US" sz="4000" b="0" dirty="0" smtClean="0">
                <a:solidFill>
                  <a:schemeClr val="tx2"/>
                </a:solidFill>
                <a:latin typeface="+mj-lt"/>
                <a:cs typeface="+mj-cs"/>
              </a:rPr>
              <a:t>?</a:t>
            </a:r>
            <a:endParaRPr lang="en-GB" sz="4000" b="0" dirty="0">
              <a:solidFill>
                <a:schemeClr val="tx2"/>
              </a:solidFill>
              <a:latin typeface="+mj-lt"/>
              <a:cs typeface="+mj-cs"/>
            </a:endParaRPr>
          </a:p>
        </p:txBody>
      </p:sp>
      <p:sp>
        <p:nvSpPr>
          <p:cNvPr id="3" name="Text Placeholder 2"/>
          <p:cNvSpPr>
            <a:spLocks noGrp="1"/>
          </p:cNvSpPr>
          <p:nvPr>
            <p:ph type="body" sz="quarter" idx="13"/>
          </p:nvPr>
        </p:nvSpPr>
        <p:spPr>
          <a:xfrm>
            <a:off x="635000" y="2076450"/>
            <a:ext cx="7872413" cy="2359620"/>
          </a:xfrm>
        </p:spPr>
        <p:txBody>
          <a:bodyPr/>
          <a:lstStyle/>
          <a:p>
            <a:pPr>
              <a:lnSpc>
                <a:spcPct val="200000"/>
              </a:lnSpc>
              <a:spcBef>
                <a:spcPts val="800"/>
              </a:spcBef>
              <a:buFont typeface="Times New Roman" pitchFamily="16" charset="0"/>
              <a:buAutoNum type="arabicPeriod"/>
              <a:defRPr/>
            </a:pPr>
            <a:r>
              <a:rPr lang="en-GB" altLang="en-US" dirty="0">
                <a:solidFill>
                  <a:srgbClr val="000000"/>
                </a:solidFill>
              </a:rPr>
              <a:t>Identifying </a:t>
            </a:r>
            <a:r>
              <a:rPr lang="en-GB" altLang="en-US" dirty="0" smtClean="0">
                <a:solidFill>
                  <a:srgbClr val="000000"/>
                </a:solidFill>
              </a:rPr>
              <a:t>difficulty</a:t>
            </a:r>
          </a:p>
          <a:p>
            <a:pPr>
              <a:lnSpc>
                <a:spcPct val="200000"/>
              </a:lnSpc>
              <a:spcBef>
                <a:spcPts val="800"/>
              </a:spcBef>
              <a:buFont typeface="Times New Roman" pitchFamily="16" charset="0"/>
              <a:buAutoNum type="arabicPeriod"/>
              <a:defRPr/>
            </a:pPr>
            <a:r>
              <a:rPr lang="en-GB" altLang="en-US" dirty="0" smtClean="0">
                <a:solidFill>
                  <a:srgbClr val="000000"/>
                </a:solidFill>
              </a:rPr>
              <a:t>Know </a:t>
            </a:r>
            <a:r>
              <a:rPr lang="en-GB" altLang="en-US" dirty="0">
                <a:solidFill>
                  <a:srgbClr val="000000"/>
                </a:solidFill>
              </a:rPr>
              <a:t>what to </a:t>
            </a:r>
            <a:r>
              <a:rPr lang="en-GB" altLang="en-US" dirty="0" smtClean="0">
                <a:solidFill>
                  <a:srgbClr val="000000"/>
                </a:solidFill>
              </a:rPr>
              <a:t>expect</a:t>
            </a:r>
          </a:p>
          <a:p>
            <a:pPr>
              <a:lnSpc>
                <a:spcPct val="200000"/>
              </a:lnSpc>
              <a:spcBef>
                <a:spcPts val="800"/>
              </a:spcBef>
              <a:buFont typeface="Times New Roman" pitchFamily="16" charset="0"/>
              <a:buAutoNum type="arabicPeriod"/>
              <a:defRPr/>
            </a:pPr>
            <a:r>
              <a:rPr lang="en-GB" altLang="en-US" dirty="0" smtClean="0">
                <a:solidFill>
                  <a:srgbClr val="000000"/>
                </a:solidFill>
              </a:rPr>
              <a:t>Know </a:t>
            </a:r>
            <a:r>
              <a:rPr lang="en-GB" altLang="en-US" dirty="0">
                <a:solidFill>
                  <a:srgbClr val="000000"/>
                </a:solidFill>
              </a:rPr>
              <a:t>what would be helpful at each stage</a:t>
            </a:r>
          </a:p>
          <a:p>
            <a:endParaRPr lang="en-GB" dirty="0"/>
          </a:p>
        </p:txBody>
      </p:sp>
    </p:spTree>
    <p:extLst>
      <p:ext uri="{BB962C8B-B14F-4D97-AF65-F5344CB8AC3E}">
        <p14:creationId xmlns:p14="http://schemas.microsoft.com/office/powerpoint/2010/main" val="6538012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Any questions?</a:t>
            </a:r>
            <a:endParaRPr lang="en-GB" dirty="0"/>
          </a:p>
        </p:txBody>
      </p:sp>
      <p:sp>
        <p:nvSpPr>
          <p:cNvPr id="3" name="Text Placeholder 2"/>
          <p:cNvSpPr>
            <a:spLocks noGrp="1"/>
          </p:cNvSpPr>
          <p:nvPr>
            <p:ph type="body" sz="quarter" idx="13"/>
          </p:nvPr>
        </p:nvSpPr>
        <p:spPr/>
        <p:txBody>
          <a:bodyPr/>
          <a:lstStyle/>
          <a:p>
            <a:r>
              <a:rPr lang="en-GB" dirty="0" smtClean="0"/>
              <a:t>Over to Leslie….</a:t>
            </a:r>
            <a:endParaRPr lang="en-GB" dirty="0"/>
          </a:p>
        </p:txBody>
      </p:sp>
    </p:spTree>
    <p:extLst>
      <p:ext uri="{BB962C8B-B14F-4D97-AF65-F5344CB8AC3E}">
        <p14:creationId xmlns:p14="http://schemas.microsoft.com/office/powerpoint/2010/main" val="12363896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35043" y="2107425"/>
            <a:ext cx="7880511" cy="923330"/>
          </a:xfrm>
        </p:spPr>
        <p:txBody>
          <a:bodyPr/>
          <a:lstStyle/>
          <a:p>
            <a:r>
              <a:rPr lang="en-US" dirty="0" smtClean="0"/>
              <a:t>Awareness of the whole life impact of trauma for patients and their networks</a:t>
            </a:r>
            <a:endParaRPr lang="en-US" dirty="0"/>
          </a:p>
        </p:txBody>
      </p:sp>
      <p:sp>
        <p:nvSpPr>
          <p:cNvPr id="3" name="Title 2"/>
          <p:cNvSpPr>
            <a:spLocks noGrp="1"/>
          </p:cNvSpPr>
          <p:nvPr>
            <p:ph type="title"/>
          </p:nvPr>
        </p:nvSpPr>
        <p:spPr/>
        <p:txBody>
          <a:bodyPr/>
          <a:lstStyle/>
          <a:p>
            <a:r>
              <a:rPr lang="en-US" dirty="0" smtClean="0"/>
              <a:t>Aim of the presentation</a:t>
            </a:r>
            <a:endParaRPr lang="en-US" dirty="0"/>
          </a:p>
        </p:txBody>
      </p:sp>
      <p:sp>
        <p:nvSpPr>
          <p:cNvPr id="4" name="Text Placeholder 3"/>
          <p:cNvSpPr>
            <a:spLocks noGrp="1"/>
          </p:cNvSpPr>
          <p:nvPr>
            <p:ph type="body" sz="quarter" idx="10"/>
          </p:nvPr>
        </p:nvSpPr>
        <p:spPr>
          <a:xfrm>
            <a:off x="626684" y="3302138"/>
            <a:ext cx="7881250" cy="1615827"/>
          </a:xfrm>
        </p:spPr>
        <p:txBody>
          <a:bodyPr/>
          <a:lstStyle/>
          <a:p>
            <a:pPr marL="342900" indent="-342900">
              <a:buFont typeface="Arial" panose="020B0604020202020204" pitchFamily="34" charset="0"/>
              <a:buChar char="•"/>
            </a:pPr>
            <a:r>
              <a:rPr lang="en-US" dirty="0" smtClean="0"/>
              <a:t>Impact of non-medical problems for patients  </a:t>
            </a:r>
          </a:p>
          <a:p>
            <a:pPr marL="342900" indent="-342900">
              <a:buFont typeface="Arial" panose="020B0604020202020204" pitchFamily="34" charset="0"/>
              <a:buChar char="•"/>
            </a:pPr>
            <a:r>
              <a:rPr lang="en-US" dirty="0" smtClean="0"/>
              <a:t>Impact of trauma on relatives/family/friends</a:t>
            </a:r>
          </a:p>
          <a:p>
            <a:pPr marL="342900" indent="-342900">
              <a:buFont typeface="Arial" panose="020B0604020202020204" pitchFamily="34" charset="0"/>
              <a:buChar char="•"/>
            </a:pPr>
            <a:r>
              <a:rPr lang="en-US" dirty="0" smtClean="0"/>
              <a:t>Psychological impact and appropriate interventions</a:t>
            </a:r>
          </a:p>
          <a:p>
            <a:pPr marL="342900" indent="-342900">
              <a:buFont typeface="Arial" panose="020B0604020202020204" pitchFamily="34" charset="0"/>
              <a:buChar char="•"/>
            </a:pPr>
            <a:r>
              <a:rPr lang="en-US" dirty="0" smtClean="0"/>
              <a:t>Impact on medical teams working in trauma</a:t>
            </a:r>
          </a:p>
          <a:p>
            <a:endParaRPr lang="en-US" dirty="0" smtClean="0"/>
          </a:p>
        </p:txBody>
      </p:sp>
    </p:spTree>
    <p:extLst>
      <p:ext uri="{BB962C8B-B14F-4D97-AF65-F5344CB8AC3E}">
        <p14:creationId xmlns:p14="http://schemas.microsoft.com/office/powerpoint/2010/main" val="31318387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endParaRPr lang="en-GB" dirty="0"/>
          </a:p>
        </p:txBody>
      </p:sp>
    </p:spTree>
    <p:extLst>
      <p:ext uri="{BB962C8B-B14F-4D97-AF65-F5344CB8AC3E}">
        <p14:creationId xmlns:p14="http://schemas.microsoft.com/office/powerpoint/2010/main" val="6677646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0430" y="636221"/>
            <a:ext cx="7869363" cy="769441"/>
          </a:xfrm>
        </p:spPr>
        <p:txBody>
          <a:bodyPr/>
          <a:lstStyle/>
          <a:p>
            <a:r>
              <a:rPr lang="en-GB" sz="5000" b="0" dirty="0">
                <a:solidFill>
                  <a:schemeClr val="tx2"/>
                </a:solidFill>
                <a:latin typeface="+mj-lt"/>
                <a:cs typeface="+mj-cs"/>
              </a:rPr>
              <a:t>Post ICU Follow Up</a:t>
            </a:r>
          </a:p>
        </p:txBody>
      </p:sp>
      <p:sp>
        <p:nvSpPr>
          <p:cNvPr id="3" name="Text Placeholder 2"/>
          <p:cNvSpPr>
            <a:spLocks noGrp="1"/>
          </p:cNvSpPr>
          <p:nvPr>
            <p:ph type="body" sz="quarter" idx="13"/>
          </p:nvPr>
        </p:nvSpPr>
        <p:spPr>
          <a:xfrm>
            <a:off x="635000" y="1659255"/>
            <a:ext cx="7872413" cy="5078313"/>
          </a:xfrm>
        </p:spPr>
        <p:txBody>
          <a:bodyPr/>
          <a:lstStyle/>
          <a:p>
            <a:r>
              <a:rPr lang="en-GB" sz="3000" dirty="0" smtClean="0">
                <a:latin typeface="+mj-lt"/>
              </a:rPr>
              <a:t>NICE guidelines CG93 </a:t>
            </a:r>
          </a:p>
          <a:p>
            <a:endParaRPr lang="en-GB" sz="1400" b="1" dirty="0">
              <a:latin typeface="+mj-lt"/>
            </a:endParaRPr>
          </a:p>
          <a:p>
            <a:r>
              <a:rPr lang="en-GB" sz="2400" b="1" dirty="0" smtClean="0">
                <a:latin typeface="+mj-lt"/>
              </a:rPr>
              <a:t>Review</a:t>
            </a:r>
            <a:endParaRPr lang="en-GB" sz="2400" b="1" dirty="0">
              <a:latin typeface="+mj-lt"/>
            </a:endParaRPr>
          </a:p>
          <a:p>
            <a:pPr algn="just"/>
            <a:r>
              <a:rPr lang="en-GB" sz="2400" dirty="0">
                <a:latin typeface="+mj-lt"/>
              </a:rPr>
              <a:t>A functional reassessment of the adult's health and social care needs, carried out face to face in the community or in hospital by a healthcare professional with training and skills in rehabilitation after critical care who is familiar with the adult's critical care problems, rehabilitation goals, individualised structured rehabilitation programme and rehabilitation care pathway. It should include the following physical and non-physical dimensions</a:t>
            </a:r>
            <a:r>
              <a:rPr lang="en-GB" sz="2400" dirty="0" smtClean="0">
                <a:latin typeface="+mj-lt"/>
              </a:rPr>
              <a:t>:</a:t>
            </a:r>
          </a:p>
          <a:p>
            <a:endParaRPr lang="en-GB" sz="1400" dirty="0" smtClean="0">
              <a:latin typeface="+mj-lt"/>
            </a:endParaRPr>
          </a:p>
          <a:p>
            <a:endParaRPr lang="en-GB" sz="1400" dirty="0" smtClean="0">
              <a:latin typeface="+mj-lt"/>
            </a:endParaRPr>
          </a:p>
          <a:p>
            <a:r>
              <a:rPr lang="en-GB" sz="1400" dirty="0" smtClean="0">
                <a:latin typeface="+mj-lt"/>
              </a:rPr>
              <a:t>[</a:t>
            </a:r>
            <a:r>
              <a:rPr lang="en-GB" sz="1400" dirty="0">
                <a:latin typeface="+mj-lt"/>
              </a:rPr>
              <a:t>Adapted from NICE's guideline on </a:t>
            </a:r>
            <a:r>
              <a:rPr lang="en-GB" sz="1400" dirty="0">
                <a:latin typeface="+mj-lt"/>
                <a:hlinkClick r:id="rId3"/>
              </a:rPr>
              <a:t>rehabilitation after critical illness in adults</a:t>
            </a:r>
            <a:r>
              <a:rPr lang="en-GB" sz="1400" dirty="0">
                <a:latin typeface="+mj-lt"/>
              </a:rPr>
              <a:t>, recommendations 1.20, 1.23 and 1.24]</a:t>
            </a:r>
          </a:p>
          <a:p>
            <a:endParaRPr lang="en-GB" sz="1400" dirty="0" smtClean="0"/>
          </a:p>
        </p:txBody>
      </p:sp>
    </p:spTree>
    <p:extLst>
      <p:ext uri="{BB962C8B-B14F-4D97-AF65-F5344CB8AC3E}">
        <p14:creationId xmlns:p14="http://schemas.microsoft.com/office/powerpoint/2010/main" val="2276105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692696"/>
            <a:ext cx="7869363" cy="769441"/>
          </a:xfrm>
        </p:spPr>
        <p:txBody>
          <a:bodyPr/>
          <a:lstStyle/>
          <a:p>
            <a:r>
              <a:rPr lang="en-GB" sz="5000" b="0" dirty="0">
                <a:solidFill>
                  <a:schemeClr val="tx2"/>
                </a:solidFill>
                <a:latin typeface="+mj-lt"/>
              </a:rPr>
              <a:t>Post ICU Follow Up</a:t>
            </a:r>
            <a:endParaRPr lang="en-GB" sz="5000" dirty="0">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3299052038"/>
              </p:ext>
            </p:extLst>
          </p:nvPr>
        </p:nvGraphicFramePr>
        <p:xfrm>
          <a:off x="755576" y="2492898"/>
          <a:ext cx="7992888" cy="3215640"/>
        </p:xfrm>
        <a:graphic>
          <a:graphicData uri="http://schemas.openxmlformats.org/drawingml/2006/table">
            <a:tbl>
              <a:tblPr firstRow="1" bandRow="1">
                <a:tableStyleId>{5C22544A-7EE6-4342-B048-85BDC9FD1C3A}</a:tableStyleId>
              </a:tblPr>
              <a:tblGrid>
                <a:gridCol w="4090858"/>
                <a:gridCol w="3902030"/>
              </a:tblGrid>
              <a:tr h="422274">
                <a:tc>
                  <a:txBody>
                    <a:bodyPr/>
                    <a:lstStyle/>
                    <a:p>
                      <a:r>
                        <a:rPr lang="en-GB" sz="2500" dirty="0" smtClean="0">
                          <a:latin typeface="+mj-lt"/>
                        </a:rPr>
                        <a:t>Physical </a:t>
                      </a:r>
                      <a:endParaRPr lang="en-GB" sz="2500" dirty="0">
                        <a:latin typeface="+mj-lt"/>
                      </a:endParaRPr>
                    </a:p>
                  </a:txBody>
                  <a:tcPr/>
                </a:tc>
                <a:tc>
                  <a:txBody>
                    <a:bodyPr/>
                    <a:lstStyle/>
                    <a:p>
                      <a:r>
                        <a:rPr lang="en-GB" sz="2500" dirty="0" smtClean="0">
                          <a:latin typeface="+mj-lt"/>
                        </a:rPr>
                        <a:t>Non-Physical</a:t>
                      </a:r>
                      <a:endParaRPr lang="en-GB" sz="2500" dirty="0">
                        <a:latin typeface="+mj-lt"/>
                      </a:endParaRPr>
                    </a:p>
                  </a:txBody>
                  <a:tcPr/>
                </a:tc>
              </a:tr>
              <a:tr h="422274">
                <a:tc>
                  <a:txBody>
                    <a:bodyPr/>
                    <a:lstStyle/>
                    <a:p>
                      <a:r>
                        <a:rPr lang="en-GB" sz="2400" dirty="0" smtClean="0">
                          <a:latin typeface="+mj-lt"/>
                        </a:rPr>
                        <a:t>Communication problems</a:t>
                      </a:r>
                      <a:endParaRPr lang="en-GB" sz="2400" dirty="0">
                        <a:latin typeface="+mj-lt"/>
                      </a:endParaRPr>
                    </a:p>
                  </a:txBody>
                  <a:tcPr/>
                </a:tc>
                <a:tc>
                  <a:txBody>
                    <a:bodyPr/>
                    <a:lstStyle/>
                    <a:p>
                      <a:r>
                        <a:rPr lang="en-GB" sz="2400" dirty="0" smtClean="0">
                          <a:latin typeface="+mj-lt"/>
                        </a:rPr>
                        <a:t>Communication problems</a:t>
                      </a:r>
                      <a:endParaRPr lang="en-GB" sz="2400" dirty="0">
                        <a:latin typeface="+mj-lt"/>
                      </a:endParaRPr>
                    </a:p>
                  </a:txBody>
                  <a:tcPr/>
                </a:tc>
              </a:tr>
              <a:tr h="422274">
                <a:tc>
                  <a:txBody>
                    <a:bodyPr/>
                    <a:lstStyle/>
                    <a:p>
                      <a:r>
                        <a:rPr lang="en-GB" sz="2400" dirty="0" smtClean="0">
                          <a:latin typeface="+mj-lt"/>
                        </a:rPr>
                        <a:t>Physical problems</a:t>
                      </a:r>
                      <a:endParaRPr lang="en-GB" sz="2400" dirty="0">
                        <a:latin typeface="+mj-lt"/>
                      </a:endParaRPr>
                    </a:p>
                  </a:txBody>
                  <a:tcPr/>
                </a:tc>
                <a:tc>
                  <a:txBody>
                    <a:bodyPr/>
                    <a:lstStyle/>
                    <a:p>
                      <a:r>
                        <a:rPr lang="en-GB" sz="2400" dirty="0" smtClean="0">
                          <a:latin typeface="+mj-lt"/>
                        </a:rPr>
                        <a:t>Anxiety</a:t>
                      </a:r>
                      <a:endParaRPr lang="en-GB" sz="2400" dirty="0">
                        <a:latin typeface="+mj-lt"/>
                      </a:endParaRPr>
                    </a:p>
                  </a:txBody>
                  <a:tcPr/>
                </a:tc>
              </a:tr>
              <a:tr h="422274">
                <a:tc>
                  <a:txBody>
                    <a:bodyPr/>
                    <a:lstStyle/>
                    <a:p>
                      <a:r>
                        <a:rPr lang="en-GB" sz="2400" dirty="0" smtClean="0">
                          <a:latin typeface="+mj-lt"/>
                        </a:rPr>
                        <a:t>Sensory</a:t>
                      </a:r>
                      <a:r>
                        <a:rPr lang="en-GB" sz="2400" baseline="0" dirty="0" smtClean="0">
                          <a:latin typeface="+mj-lt"/>
                        </a:rPr>
                        <a:t> problems</a:t>
                      </a:r>
                      <a:endParaRPr lang="en-GB" sz="2400" dirty="0">
                        <a:latin typeface="+mj-lt"/>
                      </a:endParaRPr>
                    </a:p>
                  </a:txBody>
                  <a:tcPr/>
                </a:tc>
                <a:tc>
                  <a:txBody>
                    <a:bodyPr/>
                    <a:lstStyle/>
                    <a:p>
                      <a:r>
                        <a:rPr lang="en-GB" sz="2400" dirty="0" smtClean="0">
                          <a:latin typeface="+mj-lt"/>
                        </a:rPr>
                        <a:t>Depression/ low mood</a:t>
                      </a:r>
                      <a:endParaRPr lang="en-GB" sz="2400" dirty="0">
                        <a:latin typeface="+mj-lt"/>
                      </a:endParaRPr>
                    </a:p>
                  </a:txBody>
                  <a:tcPr/>
                </a:tc>
              </a:tr>
              <a:tr h="422274">
                <a:tc>
                  <a:txBody>
                    <a:bodyPr/>
                    <a:lstStyle/>
                    <a:p>
                      <a:r>
                        <a:rPr lang="en-GB" sz="2400" dirty="0" smtClean="0">
                          <a:latin typeface="+mj-lt"/>
                        </a:rPr>
                        <a:t>Social</a:t>
                      </a:r>
                      <a:r>
                        <a:rPr lang="en-GB" sz="2400" baseline="0" dirty="0" smtClean="0">
                          <a:latin typeface="+mj-lt"/>
                        </a:rPr>
                        <a:t> care or equipment needs</a:t>
                      </a:r>
                      <a:endParaRPr lang="en-GB" sz="2400" dirty="0">
                        <a:latin typeface="+mj-lt"/>
                      </a:endParaRPr>
                    </a:p>
                  </a:txBody>
                  <a:tcPr/>
                </a:tc>
                <a:tc>
                  <a:txBody>
                    <a:bodyPr/>
                    <a:lstStyle/>
                    <a:p>
                      <a:r>
                        <a:rPr lang="en-GB" sz="2400" dirty="0" smtClean="0">
                          <a:latin typeface="+mj-lt"/>
                        </a:rPr>
                        <a:t>PTSD-related symptoms</a:t>
                      </a:r>
                      <a:endParaRPr lang="en-GB" sz="2400" dirty="0">
                        <a:latin typeface="+mj-lt"/>
                      </a:endParaRPr>
                    </a:p>
                  </a:txBody>
                  <a:tcPr/>
                </a:tc>
              </a:tr>
              <a:tr h="422274">
                <a:tc>
                  <a:txBody>
                    <a:bodyPr/>
                    <a:lstStyle/>
                    <a:p>
                      <a:endParaRPr lang="en-GB" sz="2400" dirty="0">
                        <a:latin typeface="+mj-lt"/>
                      </a:endParaRPr>
                    </a:p>
                  </a:txBody>
                  <a:tcPr/>
                </a:tc>
                <a:tc>
                  <a:txBody>
                    <a:bodyPr/>
                    <a:lstStyle/>
                    <a:p>
                      <a:r>
                        <a:rPr lang="en-GB" sz="2400" dirty="0" smtClean="0">
                          <a:latin typeface="+mj-lt"/>
                        </a:rPr>
                        <a:t>Behavioural</a:t>
                      </a:r>
                      <a:r>
                        <a:rPr lang="en-GB" sz="2400" baseline="0" dirty="0" smtClean="0">
                          <a:latin typeface="+mj-lt"/>
                        </a:rPr>
                        <a:t> &amp; Cognitive</a:t>
                      </a:r>
                      <a:endParaRPr lang="en-GB" sz="2400" dirty="0">
                        <a:latin typeface="+mj-lt"/>
                      </a:endParaRPr>
                    </a:p>
                  </a:txBody>
                  <a:tcPr/>
                </a:tc>
              </a:tr>
              <a:tr h="422274">
                <a:tc>
                  <a:txBody>
                    <a:bodyPr/>
                    <a:lstStyle/>
                    <a:p>
                      <a:endParaRPr lang="en-GB" sz="2400" dirty="0">
                        <a:latin typeface="+mj-lt"/>
                      </a:endParaRPr>
                    </a:p>
                  </a:txBody>
                  <a:tcPr/>
                </a:tc>
                <a:tc>
                  <a:txBody>
                    <a:bodyPr/>
                    <a:lstStyle/>
                    <a:p>
                      <a:r>
                        <a:rPr lang="en-GB" sz="2400" dirty="0" smtClean="0">
                          <a:latin typeface="+mj-lt"/>
                        </a:rPr>
                        <a:t>Psychosocial</a:t>
                      </a:r>
                      <a:endParaRPr lang="en-GB" sz="2400" dirty="0">
                        <a:latin typeface="+mj-lt"/>
                      </a:endParaRPr>
                    </a:p>
                  </a:txBody>
                  <a:tcPr/>
                </a:tc>
              </a:tr>
            </a:tbl>
          </a:graphicData>
        </a:graphic>
      </p:graphicFrame>
      <p:sp>
        <p:nvSpPr>
          <p:cNvPr id="5" name="TextBox 4"/>
          <p:cNvSpPr txBox="1"/>
          <p:nvPr/>
        </p:nvSpPr>
        <p:spPr>
          <a:xfrm>
            <a:off x="539552" y="1772816"/>
            <a:ext cx="7416824" cy="523220"/>
          </a:xfrm>
          <a:prstGeom prst="rect">
            <a:avLst/>
          </a:prstGeom>
          <a:noFill/>
        </p:spPr>
        <p:txBody>
          <a:bodyPr wrap="square" rtlCol="0">
            <a:spAutoFit/>
          </a:bodyPr>
          <a:lstStyle/>
          <a:p>
            <a:r>
              <a:rPr lang="en-GB" sz="2800" dirty="0">
                <a:latin typeface="+mj-lt"/>
              </a:rPr>
              <a:t>NICE guidelines CG93 </a:t>
            </a:r>
          </a:p>
        </p:txBody>
      </p:sp>
    </p:spTree>
    <p:extLst>
      <p:ext uri="{BB962C8B-B14F-4D97-AF65-F5344CB8AC3E}">
        <p14:creationId xmlns:p14="http://schemas.microsoft.com/office/powerpoint/2010/main" val="31153547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390" y="651461"/>
            <a:ext cx="7869363" cy="769441"/>
          </a:xfrm>
        </p:spPr>
        <p:txBody>
          <a:bodyPr/>
          <a:lstStyle/>
          <a:p>
            <a:r>
              <a:rPr lang="en-GB" sz="5000" b="0" dirty="0">
                <a:solidFill>
                  <a:schemeClr val="tx2"/>
                </a:solidFill>
                <a:latin typeface="+mj-lt"/>
                <a:cs typeface="+mj-cs"/>
              </a:rPr>
              <a:t>Critical Care Follow up</a:t>
            </a:r>
          </a:p>
        </p:txBody>
      </p:sp>
      <p:sp>
        <p:nvSpPr>
          <p:cNvPr id="3" name="Text Placeholder 2"/>
          <p:cNvSpPr>
            <a:spLocks noGrp="1"/>
          </p:cNvSpPr>
          <p:nvPr>
            <p:ph type="body" sz="quarter" idx="13"/>
          </p:nvPr>
        </p:nvSpPr>
        <p:spPr>
          <a:xfrm>
            <a:off x="642620" y="1644015"/>
            <a:ext cx="8105844" cy="4308872"/>
          </a:xfrm>
        </p:spPr>
        <p:txBody>
          <a:bodyPr/>
          <a:lstStyle/>
          <a:p>
            <a:pPr marL="457200" indent="-457200">
              <a:buFont typeface="Wingdings" panose="05000000000000000000" pitchFamily="2" charset="2"/>
              <a:buChar char="Ø"/>
            </a:pPr>
            <a:r>
              <a:rPr lang="en-GB" sz="2600" dirty="0">
                <a:latin typeface="+mj-lt"/>
              </a:rPr>
              <a:t>Evidence </a:t>
            </a:r>
            <a:r>
              <a:rPr lang="en-GB" sz="2600" dirty="0" smtClean="0">
                <a:latin typeface="+mj-lt"/>
              </a:rPr>
              <a:t>for follow-up </a:t>
            </a:r>
            <a:r>
              <a:rPr lang="en-GB" sz="2600" dirty="0">
                <a:latin typeface="+mj-lt"/>
              </a:rPr>
              <a:t>clinics </a:t>
            </a:r>
            <a:r>
              <a:rPr lang="en-GB" sz="2600" dirty="0" smtClean="0">
                <a:latin typeface="+mj-lt"/>
              </a:rPr>
              <a:t>inconclusive </a:t>
            </a:r>
            <a:r>
              <a:rPr lang="en-GB" dirty="0" smtClean="0">
                <a:latin typeface="+mj-lt"/>
              </a:rPr>
              <a:t>(</a:t>
            </a:r>
            <a:r>
              <a:rPr lang="en-GB" dirty="0">
                <a:latin typeface="+mj-lt"/>
              </a:rPr>
              <a:t>Jensen et al 2015</a:t>
            </a:r>
            <a:r>
              <a:rPr lang="en-GB" dirty="0" smtClean="0">
                <a:latin typeface="+mj-lt"/>
              </a:rPr>
              <a:t>)</a:t>
            </a:r>
          </a:p>
          <a:p>
            <a:pPr marL="457200" indent="-457200">
              <a:buFont typeface="Wingdings" panose="05000000000000000000" pitchFamily="2" charset="2"/>
              <a:buChar char="Ø"/>
            </a:pPr>
            <a:r>
              <a:rPr lang="en-GB" sz="2600" dirty="0" smtClean="0">
                <a:latin typeface="+mj-lt"/>
              </a:rPr>
              <a:t>Arguably </a:t>
            </a:r>
            <a:r>
              <a:rPr lang="en-GB" sz="2600" dirty="0">
                <a:latin typeface="+mj-lt"/>
              </a:rPr>
              <a:t>assessment/follow up should be provided in community/outpatient </a:t>
            </a:r>
            <a:r>
              <a:rPr lang="en-GB" sz="2600" dirty="0" smtClean="0">
                <a:latin typeface="+mj-lt"/>
              </a:rPr>
              <a:t>settings</a:t>
            </a:r>
          </a:p>
          <a:p>
            <a:pPr marL="457200" indent="-457200">
              <a:buFont typeface="Wingdings" panose="05000000000000000000" pitchFamily="2" charset="2"/>
              <a:buChar char="Ø"/>
            </a:pPr>
            <a:r>
              <a:rPr lang="en-GB" sz="2600" dirty="0" smtClean="0">
                <a:latin typeface="+mj-lt"/>
              </a:rPr>
              <a:t>Timely </a:t>
            </a:r>
            <a:r>
              <a:rPr lang="en-GB" sz="2600" dirty="0">
                <a:latin typeface="+mj-lt"/>
              </a:rPr>
              <a:t>local health care support crucial </a:t>
            </a:r>
            <a:r>
              <a:rPr lang="en-GB" dirty="0">
                <a:latin typeface="+mj-lt"/>
              </a:rPr>
              <a:t>(</a:t>
            </a:r>
            <a:r>
              <a:rPr lang="en-GB" dirty="0" err="1">
                <a:latin typeface="+mj-lt"/>
              </a:rPr>
              <a:t>physio</a:t>
            </a:r>
            <a:r>
              <a:rPr lang="en-GB" dirty="0">
                <a:latin typeface="+mj-lt"/>
              </a:rPr>
              <a:t>/SALT/</a:t>
            </a:r>
            <a:r>
              <a:rPr lang="en-GB" dirty="0" err="1">
                <a:latin typeface="+mj-lt"/>
              </a:rPr>
              <a:t>Neuro</a:t>
            </a:r>
            <a:r>
              <a:rPr lang="en-GB" dirty="0" smtClean="0">
                <a:latin typeface="+mj-lt"/>
              </a:rPr>
              <a:t>)</a:t>
            </a:r>
          </a:p>
          <a:p>
            <a:pPr marL="457200" indent="-457200">
              <a:buFont typeface="Wingdings" panose="05000000000000000000" pitchFamily="2" charset="2"/>
              <a:buChar char="Ø"/>
            </a:pPr>
            <a:r>
              <a:rPr lang="en-GB" sz="2600" dirty="0" smtClean="0">
                <a:latin typeface="+mj-lt"/>
              </a:rPr>
              <a:t>Family </a:t>
            </a:r>
            <a:r>
              <a:rPr lang="en-GB" sz="2600" dirty="0">
                <a:latin typeface="+mj-lt"/>
              </a:rPr>
              <a:t>and friends </a:t>
            </a:r>
            <a:r>
              <a:rPr lang="en-GB" sz="2600" dirty="0" smtClean="0">
                <a:latin typeface="+mj-lt"/>
              </a:rPr>
              <a:t>support very important</a:t>
            </a:r>
          </a:p>
          <a:p>
            <a:pPr marL="457200" indent="-457200">
              <a:buFont typeface="Wingdings" panose="05000000000000000000" pitchFamily="2" charset="2"/>
              <a:buChar char="Ø"/>
            </a:pPr>
            <a:r>
              <a:rPr lang="en-GB" sz="2600" dirty="0" smtClean="0">
                <a:latin typeface="+mj-lt"/>
              </a:rPr>
              <a:t>Ability </a:t>
            </a:r>
            <a:r>
              <a:rPr lang="en-GB" sz="2600" dirty="0">
                <a:latin typeface="+mj-lt"/>
              </a:rPr>
              <a:t>to adapt and adjust to life changes </a:t>
            </a:r>
            <a:r>
              <a:rPr lang="en-GB" dirty="0">
                <a:latin typeface="+mj-lt"/>
              </a:rPr>
              <a:t>(self and wider social system</a:t>
            </a:r>
            <a:r>
              <a:rPr lang="en-GB" dirty="0" smtClean="0">
                <a:latin typeface="+mj-lt"/>
              </a:rPr>
              <a:t>)</a:t>
            </a:r>
          </a:p>
          <a:p>
            <a:pPr marL="457200" indent="-457200">
              <a:buFont typeface="Wingdings" panose="05000000000000000000" pitchFamily="2" charset="2"/>
              <a:buChar char="Ø"/>
            </a:pPr>
            <a:r>
              <a:rPr lang="en-GB" sz="2600" dirty="0" smtClean="0">
                <a:latin typeface="+mj-lt"/>
              </a:rPr>
              <a:t>Work </a:t>
            </a:r>
            <a:r>
              <a:rPr lang="en-GB" sz="2600" dirty="0">
                <a:latin typeface="+mj-lt"/>
              </a:rPr>
              <a:t>place support essential </a:t>
            </a:r>
            <a:r>
              <a:rPr lang="en-GB" dirty="0">
                <a:latin typeface="+mj-lt"/>
              </a:rPr>
              <a:t>(phased return, adaptations</a:t>
            </a:r>
            <a:r>
              <a:rPr lang="en-GB" dirty="0" smtClean="0">
                <a:latin typeface="+mj-lt"/>
              </a:rPr>
              <a:t>)</a:t>
            </a:r>
          </a:p>
          <a:p>
            <a:pPr marL="457200" indent="-457200">
              <a:buFont typeface="Wingdings" panose="05000000000000000000" pitchFamily="2" charset="2"/>
              <a:buChar char="Ø"/>
            </a:pPr>
            <a:r>
              <a:rPr lang="en-GB" sz="2600" dirty="0" smtClean="0">
                <a:latin typeface="+mj-lt"/>
              </a:rPr>
              <a:t>GP </a:t>
            </a:r>
            <a:r>
              <a:rPr lang="en-GB" sz="2600" dirty="0">
                <a:latin typeface="+mj-lt"/>
              </a:rPr>
              <a:t>support </a:t>
            </a:r>
            <a:endParaRPr lang="en-GB" sz="2600" dirty="0" smtClean="0">
              <a:latin typeface="+mj-lt"/>
            </a:endParaRPr>
          </a:p>
          <a:p>
            <a:pPr marL="457200" indent="-457200">
              <a:buFont typeface="Wingdings" panose="05000000000000000000" pitchFamily="2" charset="2"/>
              <a:buChar char="Ø"/>
            </a:pPr>
            <a:r>
              <a:rPr lang="en-GB" sz="2600" dirty="0" smtClean="0">
                <a:latin typeface="+mj-lt"/>
              </a:rPr>
              <a:t>Peer support groups </a:t>
            </a:r>
            <a:r>
              <a:rPr lang="en-GB" dirty="0" smtClean="0">
                <a:latin typeface="+mj-lt"/>
              </a:rPr>
              <a:t>(ICUsteps.org)</a:t>
            </a:r>
            <a:endParaRPr lang="en-GB" dirty="0">
              <a:latin typeface="+mj-lt"/>
            </a:endParaRPr>
          </a:p>
          <a:p>
            <a:endParaRPr lang="en-GB" sz="2600" dirty="0"/>
          </a:p>
        </p:txBody>
      </p:sp>
    </p:spTree>
    <p:extLst>
      <p:ext uri="{BB962C8B-B14F-4D97-AF65-F5344CB8AC3E}">
        <p14:creationId xmlns:p14="http://schemas.microsoft.com/office/powerpoint/2010/main" val="28427887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548680"/>
            <a:ext cx="7869363" cy="769441"/>
          </a:xfrm>
        </p:spPr>
        <p:txBody>
          <a:bodyPr/>
          <a:lstStyle/>
          <a:p>
            <a:r>
              <a:rPr lang="en-GB" sz="5000" b="0" dirty="0">
                <a:solidFill>
                  <a:schemeClr val="tx2"/>
                </a:solidFill>
                <a:latin typeface="+mj-lt"/>
                <a:cs typeface="+mj-cs"/>
              </a:rPr>
              <a:t>RLH Follow up Clinic</a:t>
            </a:r>
          </a:p>
        </p:txBody>
      </p:sp>
      <p:sp>
        <p:nvSpPr>
          <p:cNvPr id="3" name="Text Placeholder 2"/>
          <p:cNvSpPr>
            <a:spLocks noGrp="1"/>
          </p:cNvSpPr>
          <p:nvPr>
            <p:ph type="body" sz="quarter" idx="13"/>
          </p:nvPr>
        </p:nvSpPr>
        <p:spPr>
          <a:xfrm>
            <a:off x="635000" y="1700809"/>
            <a:ext cx="7872413" cy="4641271"/>
          </a:xfrm>
        </p:spPr>
        <p:txBody>
          <a:bodyPr/>
          <a:lstStyle/>
          <a:p>
            <a:pPr marL="342900" indent="-342900">
              <a:buFont typeface="Wingdings" panose="05000000000000000000" pitchFamily="2" charset="2"/>
              <a:buChar char="Ø"/>
            </a:pPr>
            <a:r>
              <a:rPr lang="en-GB" dirty="0" smtClean="0"/>
              <a:t>Monthly clinic, </a:t>
            </a:r>
            <a:r>
              <a:rPr lang="en-GB" dirty="0"/>
              <a:t>12 </a:t>
            </a:r>
            <a:r>
              <a:rPr lang="en-GB" dirty="0" smtClean="0"/>
              <a:t>appointments (from </a:t>
            </a:r>
            <a:r>
              <a:rPr lang="en-GB" dirty="0" err="1" smtClean="0"/>
              <a:t>approx</a:t>
            </a:r>
            <a:r>
              <a:rPr lang="en-GB" dirty="0" smtClean="0"/>
              <a:t> 2400 patients)</a:t>
            </a:r>
          </a:p>
          <a:p>
            <a:pPr marL="342900" indent="-342900">
              <a:buFont typeface="Wingdings" panose="05000000000000000000" pitchFamily="2" charset="2"/>
              <a:buChar char="Ø"/>
            </a:pPr>
            <a:r>
              <a:rPr lang="en-GB" dirty="0" smtClean="0"/>
              <a:t>MDT (consultant, 2 nurses, clinical psychologist)</a:t>
            </a:r>
          </a:p>
          <a:p>
            <a:pPr marL="342900" indent="-342900">
              <a:buFont typeface="Wingdings" panose="05000000000000000000" pitchFamily="2" charset="2"/>
              <a:buChar char="Ø"/>
            </a:pPr>
            <a:r>
              <a:rPr lang="en-GB" dirty="0" smtClean="0"/>
              <a:t>Attendance Criteria (ICNART)</a:t>
            </a:r>
          </a:p>
          <a:p>
            <a:pPr marL="925830" lvl="1" indent="-285750">
              <a:buFont typeface="Wingdings" panose="05000000000000000000" pitchFamily="2" charset="2"/>
              <a:buChar char="Ø"/>
            </a:pPr>
            <a:r>
              <a:rPr lang="en-GB" sz="1600" dirty="0"/>
              <a:t>ICU stay of more than 5 days</a:t>
            </a:r>
          </a:p>
          <a:p>
            <a:pPr marL="925830" lvl="1" indent="-285750">
              <a:buFont typeface="Wingdings" panose="05000000000000000000" pitchFamily="2" charset="2"/>
              <a:buChar char="Ø"/>
            </a:pPr>
            <a:r>
              <a:rPr lang="en-GB" sz="1600" dirty="0" smtClean="0"/>
              <a:t>intubated more than 3 days</a:t>
            </a:r>
          </a:p>
          <a:p>
            <a:pPr marL="925830" lvl="1" indent="-285750">
              <a:buFont typeface="Wingdings" panose="05000000000000000000" pitchFamily="2" charset="2"/>
              <a:buChar char="Ø"/>
            </a:pPr>
            <a:r>
              <a:rPr lang="en-GB" sz="1600" dirty="0" smtClean="0"/>
              <a:t>TBI</a:t>
            </a:r>
            <a:endParaRPr lang="en-GB" sz="1600" dirty="0"/>
          </a:p>
          <a:p>
            <a:pPr marL="925830" lvl="1" indent="-285750">
              <a:buFont typeface="Wingdings" panose="05000000000000000000" pitchFamily="2" charset="2"/>
              <a:buChar char="Ø"/>
            </a:pPr>
            <a:r>
              <a:rPr lang="en-GB" sz="1600" dirty="0" smtClean="0"/>
              <a:t>CAM-ICU/agitated/confused</a:t>
            </a:r>
            <a:endParaRPr lang="en-GB" sz="1600" dirty="0"/>
          </a:p>
          <a:p>
            <a:pPr marL="925830" lvl="1" indent="-285750">
              <a:buFont typeface="Wingdings" panose="05000000000000000000" pitchFamily="2" charset="2"/>
              <a:buChar char="Ø"/>
            </a:pPr>
            <a:r>
              <a:rPr lang="en-GB" sz="1600" dirty="0" smtClean="0"/>
              <a:t>self </a:t>
            </a:r>
            <a:r>
              <a:rPr lang="en-GB" sz="1600" dirty="0"/>
              <a:t>referral or referral from other professional</a:t>
            </a:r>
          </a:p>
          <a:p>
            <a:pPr marL="342900" indent="-342900">
              <a:buFont typeface="Wingdings" panose="05000000000000000000" pitchFamily="2" charset="2"/>
              <a:buChar char="Ø"/>
            </a:pPr>
            <a:endParaRPr lang="en-GB" sz="1600" dirty="0" smtClean="0"/>
          </a:p>
          <a:p>
            <a:pPr marL="342900" indent="-342900">
              <a:buFont typeface="Wingdings" panose="05000000000000000000" pitchFamily="2" charset="2"/>
              <a:buChar char="Ø"/>
            </a:pPr>
            <a:r>
              <a:rPr lang="en-GB" dirty="0" smtClean="0"/>
              <a:t>Semi </a:t>
            </a:r>
            <a:r>
              <a:rPr lang="en-GB" dirty="0"/>
              <a:t>structured interview schedule</a:t>
            </a:r>
          </a:p>
          <a:p>
            <a:pPr marL="342900" indent="-342900">
              <a:buFont typeface="Wingdings" panose="05000000000000000000" pitchFamily="2" charset="2"/>
              <a:buChar char="Ø"/>
            </a:pPr>
            <a:r>
              <a:rPr lang="en-GB" dirty="0" smtClean="0"/>
              <a:t>Patients </a:t>
            </a:r>
            <a:r>
              <a:rPr lang="en-GB" dirty="0"/>
              <a:t>offered opportunity to  look around unit (supervised</a:t>
            </a:r>
            <a:r>
              <a:rPr lang="en-GB" dirty="0" smtClean="0"/>
              <a:t>)</a:t>
            </a:r>
          </a:p>
          <a:p>
            <a:pPr marL="342900" indent="-342900">
              <a:buFont typeface="Wingdings" panose="05000000000000000000" pitchFamily="2" charset="2"/>
              <a:buChar char="Ø"/>
            </a:pPr>
            <a:r>
              <a:rPr lang="en-GB" dirty="0" smtClean="0"/>
              <a:t>Discuss issues arising from ICU stay, recovery and rehab </a:t>
            </a:r>
            <a:r>
              <a:rPr lang="en-GB" dirty="0" err="1" smtClean="0"/>
              <a:t>etc</a:t>
            </a:r>
            <a:endParaRPr lang="en-GB" dirty="0" smtClean="0"/>
          </a:p>
          <a:p>
            <a:pPr marL="342900" indent="-342900">
              <a:buFont typeface="Wingdings" panose="05000000000000000000" pitchFamily="2" charset="2"/>
              <a:buChar char="Ø"/>
            </a:pPr>
            <a:r>
              <a:rPr lang="en-GB" dirty="0" smtClean="0"/>
              <a:t>Photo and update for newsletter, shared with team</a:t>
            </a:r>
          </a:p>
          <a:p>
            <a:pPr marL="342900" indent="-342900">
              <a:buFont typeface="Wingdings" panose="05000000000000000000" pitchFamily="2" charset="2"/>
              <a:buChar char="Ø"/>
            </a:pPr>
            <a:r>
              <a:rPr lang="en-GB" dirty="0" smtClean="0"/>
              <a:t>Letters to GP, onward referrals/signposting/return visit </a:t>
            </a:r>
          </a:p>
          <a:p>
            <a:endParaRPr lang="en-GB" dirty="0" smtClean="0"/>
          </a:p>
        </p:txBody>
      </p:sp>
    </p:spTree>
    <p:extLst>
      <p:ext uri="{BB962C8B-B14F-4D97-AF65-F5344CB8AC3E}">
        <p14:creationId xmlns:p14="http://schemas.microsoft.com/office/powerpoint/2010/main" val="29776886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5190" y="483821"/>
            <a:ext cx="7869363" cy="661720"/>
          </a:xfrm>
        </p:spPr>
        <p:txBody>
          <a:bodyPr/>
          <a:lstStyle/>
          <a:p>
            <a:r>
              <a:rPr lang="en-GB" sz="4300" b="0" dirty="0">
                <a:solidFill>
                  <a:schemeClr val="tx2"/>
                </a:solidFill>
                <a:latin typeface="+mj-lt"/>
                <a:cs typeface="+mj-cs"/>
              </a:rPr>
              <a:t>Support services and </a:t>
            </a:r>
            <a:r>
              <a:rPr lang="en-GB" sz="4300" b="0" dirty="0" smtClean="0">
                <a:solidFill>
                  <a:schemeClr val="tx2"/>
                </a:solidFill>
                <a:latin typeface="+mj-lt"/>
                <a:cs typeface="+mj-cs"/>
              </a:rPr>
              <a:t>agencies</a:t>
            </a:r>
            <a:endParaRPr lang="en-GB" sz="4300" b="0" dirty="0">
              <a:solidFill>
                <a:schemeClr val="tx2"/>
              </a:solidFill>
              <a:latin typeface="+mj-lt"/>
              <a:cs typeface="+mj-cs"/>
            </a:endParaRPr>
          </a:p>
        </p:txBody>
      </p:sp>
      <p:sp>
        <p:nvSpPr>
          <p:cNvPr id="3" name="Text Placeholder 2"/>
          <p:cNvSpPr>
            <a:spLocks noGrp="1"/>
          </p:cNvSpPr>
          <p:nvPr>
            <p:ph type="body" sz="quarter" idx="13"/>
          </p:nvPr>
        </p:nvSpPr>
        <p:spPr>
          <a:xfrm>
            <a:off x="635000" y="1605915"/>
            <a:ext cx="7872413" cy="3939540"/>
          </a:xfrm>
        </p:spPr>
        <p:txBody>
          <a:bodyPr/>
          <a:lstStyle/>
          <a:p>
            <a:pPr marL="285750" indent="-285750">
              <a:buFont typeface="Wingdings" panose="05000000000000000000" pitchFamily="2" charset="2"/>
              <a:buChar char="Ø"/>
            </a:pPr>
            <a:r>
              <a:rPr lang="en-GB" sz="1600" dirty="0" smtClean="0"/>
              <a:t>Hospital Psychiatric Liaison Services/Hospital Psychological Medicine</a:t>
            </a:r>
          </a:p>
          <a:p>
            <a:pPr marL="285750" indent="-285750">
              <a:buFont typeface="Wingdings" panose="05000000000000000000" pitchFamily="2" charset="2"/>
              <a:buChar char="Ø"/>
            </a:pPr>
            <a:r>
              <a:rPr lang="en-GB" sz="1600" dirty="0" smtClean="0"/>
              <a:t>Outpatient primary care or specialist team psychology services (IAPT, pain clinics)</a:t>
            </a:r>
          </a:p>
          <a:p>
            <a:pPr marL="285750" indent="-285750">
              <a:buFont typeface="Wingdings" panose="05000000000000000000" pitchFamily="2" charset="2"/>
              <a:buChar char="Ø"/>
            </a:pPr>
            <a:r>
              <a:rPr lang="en-GB" sz="1600" dirty="0" smtClean="0"/>
              <a:t>Safeguarding and Social Care </a:t>
            </a:r>
          </a:p>
          <a:p>
            <a:pPr marL="285750" indent="-285750">
              <a:buFont typeface="Wingdings" panose="05000000000000000000" pitchFamily="2" charset="2"/>
              <a:buChar char="Ø"/>
            </a:pPr>
            <a:r>
              <a:rPr lang="en-GB" sz="1600" dirty="0" smtClean="0"/>
              <a:t>ICUsteps.org.uk</a:t>
            </a:r>
          </a:p>
          <a:p>
            <a:pPr marL="285750" indent="-285750">
              <a:buFont typeface="Wingdings" panose="05000000000000000000" pitchFamily="2" charset="2"/>
              <a:buChar char="Ø"/>
            </a:pPr>
            <a:r>
              <a:rPr lang="en-GB" sz="1600" dirty="0" smtClean="0"/>
              <a:t>Trauma Assist</a:t>
            </a:r>
          </a:p>
          <a:p>
            <a:pPr marL="285750" indent="-285750">
              <a:buFont typeface="Wingdings" panose="05000000000000000000" pitchFamily="2" charset="2"/>
              <a:buChar char="Ø"/>
            </a:pPr>
            <a:r>
              <a:rPr lang="en-GB" sz="1600" dirty="0" smtClean="0"/>
              <a:t>Spinal Injuries Association</a:t>
            </a:r>
          </a:p>
          <a:p>
            <a:pPr marL="285750" indent="-285750">
              <a:buFont typeface="Wingdings" panose="05000000000000000000" pitchFamily="2" charset="2"/>
              <a:buChar char="Ø"/>
            </a:pPr>
            <a:r>
              <a:rPr lang="en-GB" sz="1600" dirty="0" smtClean="0"/>
              <a:t>Headway</a:t>
            </a:r>
          </a:p>
          <a:p>
            <a:pPr marL="285750" indent="-285750">
              <a:buFont typeface="Wingdings" panose="05000000000000000000" pitchFamily="2" charset="2"/>
              <a:buChar char="Ø"/>
            </a:pPr>
            <a:r>
              <a:rPr lang="en-GB" sz="1600" dirty="0" smtClean="0"/>
              <a:t>Stroke Association</a:t>
            </a:r>
          </a:p>
          <a:p>
            <a:pPr marL="285750" indent="-285750">
              <a:buFont typeface="Wingdings" panose="05000000000000000000" pitchFamily="2" charset="2"/>
              <a:buChar char="Ø"/>
            </a:pPr>
            <a:r>
              <a:rPr lang="en-GB" sz="1600" dirty="0" smtClean="0"/>
              <a:t>Citizen’s Advice Bureau</a:t>
            </a:r>
          </a:p>
          <a:p>
            <a:pPr marL="285750" indent="-285750">
              <a:buFont typeface="Wingdings" panose="05000000000000000000" pitchFamily="2" charset="2"/>
              <a:buChar char="Ø"/>
            </a:pPr>
            <a:r>
              <a:rPr lang="en-GB" sz="1600" dirty="0" smtClean="0"/>
              <a:t>Carers UK</a:t>
            </a:r>
          </a:p>
          <a:p>
            <a:pPr marL="285750" indent="-285750">
              <a:buFont typeface="Wingdings" panose="05000000000000000000" pitchFamily="2" charset="2"/>
              <a:buChar char="Ø"/>
            </a:pPr>
            <a:r>
              <a:rPr lang="en-GB" sz="1600" dirty="0" smtClean="0"/>
              <a:t>Alzheimer's Association</a:t>
            </a:r>
          </a:p>
          <a:p>
            <a:pPr marL="285750" indent="-285750">
              <a:buFont typeface="Wingdings" panose="05000000000000000000" pitchFamily="2" charset="2"/>
              <a:buChar char="Ø"/>
            </a:pPr>
            <a:r>
              <a:rPr lang="en-GB" sz="1600" dirty="0" smtClean="0"/>
              <a:t>Brake</a:t>
            </a:r>
          </a:p>
          <a:p>
            <a:pPr marL="285750" indent="-285750">
              <a:buFont typeface="Wingdings" panose="05000000000000000000" pitchFamily="2" charset="2"/>
              <a:buChar char="Ø"/>
            </a:pPr>
            <a:r>
              <a:rPr lang="en-GB" sz="1600" dirty="0" smtClean="0"/>
              <a:t>Sudden</a:t>
            </a:r>
          </a:p>
          <a:p>
            <a:pPr marL="285750" indent="-285750">
              <a:buFont typeface="Wingdings" panose="05000000000000000000" pitchFamily="2" charset="2"/>
              <a:buChar char="Ø"/>
            </a:pPr>
            <a:r>
              <a:rPr lang="en-GB" sz="1600" dirty="0" smtClean="0"/>
              <a:t>Winston’s Wish</a:t>
            </a:r>
          </a:p>
          <a:p>
            <a:pPr marL="285750" indent="-285750">
              <a:buFont typeface="Wingdings" panose="05000000000000000000" pitchFamily="2" charset="2"/>
              <a:buChar char="Ø"/>
            </a:pPr>
            <a:r>
              <a:rPr lang="en-GB" sz="1600" dirty="0" smtClean="0"/>
              <a:t>Child Bereavement UK</a:t>
            </a:r>
          </a:p>
          <a:p>
            <a:pPr marL="285750" indent="-285750">
              <a:buFont typeface="Wingdings" panose="05000000000000000000" pitchFamily="2" charset="2"/>
              <a:buChar char="Ø"/>
            </a:pPr>
            <a:r>
              <a:rPr lang="en-GB" sz="1600" dirty="0" smtClean="0"/>
              <a:t>Cruse Bereavement</a:t>
            </a:r>
          </a:p>
        </p:txBody>
      </p:sp>
    </p:spTree>
    <p:extLst>
      <p:ext uri="{BB962C8B-B14F-4D97-AF65-F5344CB8AC3E}">
        <p14:creationId xmlns:p14="http://schemas.microsoft.com/office/powerpoint/2010/main" val="28437693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2877" y="885825"/>
            <a:ext cx="7869363" cy="1261884"/>
          </a:xfrm>
        </p:spPr>
        <p:txBody>
          <a:bodyPr/>
          <a:lstStyle/>
          <a:p>
            <a:r>
              <a:rPr lang="en-GB" sz="4100" b="0" dirty="0">
                <a:solidFill>
                  <a:schemeClr val="tx2"/>
                </a:solidFill>
                <a:latin typeface="+mj-lt"/>
                <a:cs typeface="+mj-cs"/>
              </a:rPr>
              <a:t>Your wellbeing matters too: </a:t>
            </a:r>
            <a:r>
              <a:rPr lang="en-GB" sz="4100" b="0" dirty="0" smtClean="0">
                <a:solidFill>
                  <a:schemeClr val="tx2"/>
                </a:solidFill>
                <a:latin typeface="+mj-lt"/>
                <a:cs typeface="+mj-cs"/>
              </a:rPr>
              <a:t/>
            </a:r>
            <a:br>
              <a:rPr lang="en-GB" sz="4100" b="0" dirty="0" smtClean="0">
                <a:solidFill>
                  <a:schemeClr val="tx2"/>
                </a:solidFill>
                <a:latin typeface="+mj-lt"/>
                <a:cs typeface="+mj-cs"/>
              </a:rPr>
            </a:br>
            <a:r>
              <a:rPr lang="en-GB" sz="4100" b="0" dirty="0" smtClean="0">
                <a:solidFill>
                  <a:schemeClr val="tx2"/>
                </a:solidFill>
                <a:latin typeface="+mj-lt"/>
                <a:cs typeface="+mj-cs"/>
              </a:rPr>
              <a:t>Self </a:t>
            </a:r>
            <a:r>
              <a:rPr lang="en-GB" sz="4100" b="0" dirty="0">
                <a:solidFill>
                  <a:schemeClr val="tx2"/>
                </a:solidFill>
                <a:latin typeface="+mj-lt"/>
                <a:cs typeface="+mj-cs"/>
              </a:rPr>
              <a:t>Care</a:t>
            </a:r>
          </a:p>
        </p:txBody>
      </p:sp>
      <p:sp>
        <p:nvSpPr>
          <p:cNvPr id="3" name="Text Placeholder 2"/>
          <p:cNvSpPr>
            <a:spLocks noGrp="1"/>
          </p:cNvSpPr>
          <p:nvPr>
            <p:ph type="body" sz="quarter" idx="13"/>
          </p:nvPr>
        </p:nvSpPr>
        <p:spPr>
          <a:xfrm>
            <a:off x="611560" y="2636912"/>
            <a:ext cx="7872413" cy="1538883"/>
          </a:xfrm>
        </p:spPr>
        <p:txBody>
          <a:bodyPr/>
          <a:lstStyle/>
          <a:p>
            <a:r>
              <a:rPr lang="en-GB" dirty="0" smtClean="0"/>
              <a:t>Be aware of vicarious trauma…an emotional impact on us is common and </a:t>
            </a:r>
            <a:r>
              <a:rPr lang="en-GB" b="1" dirty="0" smtClean="0"/>
              <a:t>normal. </a:t>
            </a:r>
          </a:p>
          <a:p>
            <a:endParaRPr lang="en-GB" b="1" dirty="0" smtClean="0"/>
          </a:p>
          <a:p>
            <a:endParaRPr lang="en-GB" dirty="0"/>
          </a:p>
          <a:p>
            <a:endParaRPr lang="en-GB" dirty="0"/>
          </a:p>
        </p:txBody>
      </p:sp>
    </p:spTree>
    <p:extLst>
      <p:ext uri="{BB962C8B-B14F-4D97-AF65-F5344CB8AC3E}">
        <p14:creationId xmlns:p14="http://schemas.microsoft.com/office/powerpoint/2010/main" val="24535380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1"/>
          <p:cNvSpPr txBox="1">
            <a:spLocks noChangeArrowheads="1"/>
          </p:cNvSpPr>
          <p:nvPr/>
        </p:nvSpPr>
        <p:spPr bwMode="auto">
          <a:xfrm>
            <a:off x="428600" y="381318"/>
            <a:ext cx="8224838" cy="1138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9pPr>
          </a:lstStyle>
          <a:p>
            <a:pPr>
              <a:buClrTx/>
              <a:buFontTx/>
              <a:buNone/>
            </a:pPr>
            <a:r>
              <a:rPr lang="en-GB" altLang="en-US" sz="5000" dirty="0">
                <a:solidFill>
                  <a:schemeClr val="tx2"/>
                </a:solidFill>
                <a:latin typeface="+mj-lt"/>
                <a:ea typeface="+mj-ea"/>
                <a:cs typeface="+mj-cs"/>
              </a:rPr>
              <a:t>Early warning signs…..</a:t>
            </a:r>
          </a:p>
        </p:txBody>
      </p:sp>
      <p:sp>
        <p:nvSpPr>
          <p:cNvPr id="19458" name="Text Box 2"/>
          <p:cNvSpPr txBox="1">
            <a:spLocks noChangeArrowheads="1"/>
          </p:cNvSpPr>
          <p:nvPr/>
        </p:nvSpPr>
        <p:spPr bwMode="auto">
          <a:xfrm>
            <a:off x="457200" y="1420495"/>
            <a:ext cx="8224838" cy="4521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341313" indent="-341313">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solidFill>
                  <a:srgbClr val="FFFFFF"/>
                </a:solidFill>
                <a:latin typeface="Arial" charset="0"/>
                <a:ea typeface="SimSun" charset="-122"/>
              </a:defRPr>
            </a:lvl1pPr>
            <a:lvl2pPr>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solidFill>
                  <a:srgbClr val="FFFFFF"/>
                </a:solidFill>
                <a:latin typeface="Arial" charset="0"/>
                <a:ea typeface="SimSun" charset="-122"/>
              </a:defRPr>
            </a:lvl2pPr>
            <a:lvl3pPr>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solidFill>
                  <a:srgbClr val="FFFFFF"/>
                </a:solidFill>
                <a:latin typeface="Arial" charset="0"/>
                <a:ea typeface="SimSun" charset="-122"/>
              </a:defRPr>
            </a:lvl3pPr>
            <a:lvl4pPr>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solidFill>
                  <a:srgbClr val="FFFFFF"/>
                </a:solidFill>
                <a:latin typeface="Arial" charset="0"/>
                <a:ea typeface="SimSun" charset="-122"/>
              </a:defRPr>
            </a:lvl4pPr>
            <a:lvl5pPr>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solidFill>
                  <a:srgbClr val="FFFFFF"/>
                </a:solidFill>
                <a:latin typeface="Arial"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solidFill>
                  <a:srgbClr val="FFFFFF"/>
                </a:solidFill>
                <a:latin typeface="Arial"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solidFill>
                  <a:srgbClr val="FFFFFF"/>
                </a:solidFill>
                <a:latin typeface="Arial"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solidFill>
                  <a:srgbClr val="FFFFFF"/>
                </a:solidFill>
                <a:latin typeface="Arial"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solidFill>
                  <a:srgbClr val="FFFFFF"/>
                </a:solidFill>
                <a:latin typeface="Arial" charset="0"/>
                <a:ea typeface="SimSun" charset="-122"/>
              </a:defRPr>
            </a:lvl9pPr>
          </a:lstStyle>
          <a:p>
            <a:pPr marL="342900" indent="-342900">
              <a:spcBef>
                <a:spcPts val="800"/>
              </a:spcBef>
              <a:buClr>
                <a:schemeClr val="accent3"/>
              </a:buClr>
              <a:buFont typeface="Wingdings" panose="05000000000000000000" pitchFamily="2" charset="2"/>
              <a:buChar char="Ø"/>
              <a:defRPr/>
            </a:pPr>
            <a:endParaRPr lang="en-GB" altLang="en-US" dirty="0" smtClean="0">
              <a:solidFill>
                <a:srgbClr val="000000"/>
              </a:solidFill>
            </a:endParaRPr>
          </a:p>
        </p:txBody>
      </p:sp>
      <p:sp>
        <p:nvSpPr>
          <p:cNvPr id="5" name="Title 4"/>
          <p:cNvSpPr>
            <a:spLocks noGrp="1"/>
          </p:cNvSpPr>
          <p:nvPr>
            <p:ph type="title"/>
          </p:nvPr>
        </p:nvSpPr>
        <p:spPr>
          <a:xfrm>
            <a:off x="457200" y="704088"/>
            <a:ext cx="8229600" cy="815467"/>
          </a:xfrm>
        </p:spPr>
        <p:txBody>
          <a:bodyPr/>
          <a:lstStyle/>
          <a:p>
            <a:endParaRPr lang="en-GB" dirty="0"/>
          </a:p>
        </p:txBody>
      </p:sp>
      <p:sp>
        <p:nvSpPr>
          <p:cNvPr id="6" name="Content Placeholder 5"/>
          <p:cNvSpPr>
            <a:spLocks noGrp="1"/>
          </p:cNvSpPr>
          <p:nvPr>
            <p:ph sz="half" idx="1"/>
          </p:nvPr>
        </p:nvSpPr>
        <p:spPr/>
        <p:txBody>
          <a:bodyPr>
            <a:normAutofit/>
          </a:bodyPr>
          <a:lstStyle/>
          <a:p>
            <a:pPr marL="342900" indent="-342900">
              <a:spcBef>
                <a:spcPts val="800"/>
              </a:spcBef>
              <a:buClr>
                <a:schemeClr val="accent3"/>
              </a:buClr>
              <a:buFont typeface="Wingdings" panose="05000000000000000000" pitchFamily="2" charset="2"/>
              <a:buChar char="Ø"/>
              <a:defRPr/>
            </a:pPr>
            <a:r>
              <a:rPr lang="en-GB" altLang="en-US" dirty="0">
                <a:solidFill>
                  <a:srgbClr val="000000"/>
                </a:solidFill>
              </a:rPr>
              <a:t>Intrusive images &amp; thoughts of trauma</a:t>
            </a:r>
          </a:p>
          <a:p>
            <a:pPr marL="344487" indent="-342900">
              <a:spcBef>
                <a:spcPts val="800"/>
              </a:spcBef>
              <a:buClr>
                <a:schemeClr val="accent3"/>
              </a:buClr>
              <a:buFont typeface="Wingdings" panose="05000000000000000000" pitchFamily="2" charset="2"/>
              <a:buChar char="Ø"/>
              <a:defRPr/>
            </a:pPr>
            <a:r>
              <a:rPr lang="en-GB" altLang="en-US" dirty="0">
                <a:solidFill>
                  <a:srgbClr val="000000"/>
                </a:solidFill>
              </a:rPr>
              <a:t>Hyper-vigilance to potential trauma</a:t>
            </a:r>
          </a:p>
          <a:p>
            <a:pPr marL="344487" indent="-342900">
              <a:spcBef>
                <a:spcPts val="800"/>
              </a:spcBef>
              <a:buClr>
                <a:schemeClr val="accent3"/>
              </a:buClr>
              <a:buFont typeface="Wingdings" panose="05000000000000000000" pitchFamily="2" charset="2"/>
              <a:buChar char="Ø"/>
              <a:defRPr/>
            </a:pPr>
            <a:r>
              <a:rPr lang="en-GB" altLang="en-US" dirty="0">
                <a:solidFill>
                  <a:srgbClr val="000000"/>
                </a:solidFill>
              </a:rPr>
              <a:t>Avoidance of potential trauma</a:t>
            </a:r>
          </a:p>
          <a:p>
            <a:pPr marL="344487" indent="-342900">
              <a:spcBef>
                <a:spcPts val="800"/>
              </a:spcBef>
              <a:buClr>
                <a:schemeClr val="accent3"/>
              </a:buClr>
              <a:buFont typeface="Wingdings" panose="05000000000000000000" pitchFamily="2" charset="2"/>
              <a:buChar char="Ø"/>
              <a:defRPr/>
            </a:pPr>
            <a:r>
              <a:rPr lang="en-GB" altLang="en-US" dirty="0">
                <a:solidFill>
                  <a:srgbClr val="000000"/>
                </a:solidFill>
              </a:rPr>
              <a:t>Substance misuse</a:t>
            </a:r>
          </a:p>
          <a:p>
            <a:pPr marL="344487" indent="-342900">
              <a:spcBef>
                <a:spcPts val="800"/>
              </a:spcBef>
              <a:buClr>
                <a:schemeClr val="accent3"/>
              </a:buClr>
              <a:buFont typeface="Wingdings" panose="05000000000000000000" pitchFamily="2" charset="2"/>
              <a:buChar char="Ø"/>
              <a:defRPr/>
            </a:pPr>
            <a:r>
              <a:rPr lang="en-GB" altLang="en-US" dirty="0">
                <a:solidFill>
                  <a:srgbClr val="000000"/>
                </a:solidFill>
              </a:rPr>
              <a:t>Irritability</a:t>
            </a:r>
          </a:p>
          <a:p>
            <a:endParaRPr lang="en-GB" dirty="0"/>
          </a:p>
        </p:txBody>
      </p:sp>
      <p:sp>
        <p:nvSpPr>
          <p:cNvPr id="7" name="Content Placeholder 6"/>
          <p:cNvSpPr>
            <a:spLocks noGrp="1"/>
          </p:cNvSpPr>
          <p:nvPr>
            <p:ph sz="half" idx="2"/>
          </p:nvPr>
        </p:nvSpPr>
        <p:spPr/>
        <p:txBody>
          <a:bodyPr>
            <a:normAutofit/>
          </a:bodyPr>
          <a:lstStyle/>
          <a:p>
            <a:pPr marL="344487" indent="-342900">
              <a:spcBef>
                <a:spcPts val="800"/>
              </a:spcBef>
              <a:buClr>
                <a:schemeClr val="accent3"/>
              </a:buClr>
              <a:buFont typeface="Wingdings" panose="05000000000000000000" pitchFamily="2" charset="2"/>
              <a:buChar char="Ø"/>
              <a:defRPr/>
            </a:pPr>
            <a:r>
              <a:rPr lang="en-GB" altLang="en-US" dirty="0">
                <a:solidFill>
                  <a:srgbClr val="000000"/>
                </a:solidFill>
              </a:rPr>
              <a:t>Chronic poor time keeping or over-working</a:t>
            </a:r>
          </a:p>
          <a:p>
            <a:pPr marL="344487" indent="-342900">
              <a:spcBef>
                <a:spcPts val="800"/>
              </a:spcBef>
              <a:buClr>
                <a:schemeClr val="accent3"/>
              </a:buClr>
              <a:buFont typeface="Wingdings" panose="05000000000000000000" pitchFamily="2" charset="2"/>
              <a:buChar char="Ø"/>
              <a:defRPr/>
            </a:pPr>
            <a:r>
              <a:rPr lang="en-GB" altLang="en-US" dirty="0">
                <a:solidFill>
                  <a:srgbClr val="000000"/>
                </a:solidFill>
              </a:rPr>
              <a:t>Exhaustion</a:t>
            </a:r>
          </a:p>
          <a:p>
            <a:pPr marL="344487" indent="-342900">
              <a:spcBef>
                <a:spcPts val="800"/>
              </a:spcBef>
              <a:buClr>
                <a:schemeClr val="accent3"/>
              </a:buClr>
              <a:buFont typeface="Wingdings" panose="05000000000000000000" pitchFamily="2" charset="2"/>
              <a:buChar char="Ø"/>
              <a:defRPr/>
            </a:pPr>
            <a:r>
              <a:rPr lang="en-GB" altLang="en-US" dirty="0">
                <a:solidFill>
                  <a:srgbClr val="000000"/>
                </a:solidFill>
              </a:rPr>
              <a:t>Hopelessness</a:t>
            </a:r>
          </a:p>
          <a:p>
            <a:pPr marL="344487" indent="-342900">
              <a:spcBef>
                <a:spcPts val="800"/>
              </a:spcBef>
              <a:buClr>
                <a:schemeClr val="accent3"/>
              </a:buClr>
              <a:buFont typeface="Wingdings" panose="05000000000000000000" pitchFamily="2" charset="2"/>
              <a:buChar char="Ø"/>
              <a:defRPr/>
            </a:pPr>
            <a:r>
              <a:rPr lang="en-GB" altLang="en-US" dirty="0">
                <a:solidFill>
                  <a:srgbClr val="000000"/>
                </a:solidFill>
              </a:rPr>
              <a:t>Inability to balance objectivity &amp; empathy</a:t>
            </a:r>
          </a:p>
          <a:p>
            <a:pPr marL="344487" indent="-342900">
              <a:spcBef>
                <a:spcPts val="800"/>
              </a:spcBef>
              <a:buClr>
                <a:schemeClr val="accent3"/>
              </a:buClr>
              <a:buFont typeface="Wingdings" panose="05000000000000000000" pitchFamily="2" charset="2"/>
              <a:buChar char="Ø"/>
              <a:defRPr/>
            </a:pPr>
            <a:r>
              <a:rPr lang="en-GB" altLang="en-US" dirty="0">
                <a:solidFill>
                  <a:srgbClr val="000000"/>
                </a:solidFill>
              </a:rPr>
              <a:t>Sleep disturbances</a:t>
            </a:r>
          </a:p>
          <a:p>
            <a:endParaRPr lang="en-GB" dirty="0"/>
          </a:p>
        </p:txBody>
      </p:sp>
    </p:spTree>
    <p:extLst>
      <p:ext uri="{BB962C8B-B14F-4D97-AF65-F5344CB8AC3E}">
        <p14:creationId xmlns:p14="http://schemas.microsoft.com/office/powerpoint/2010/main" val="252296590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7869363" cy="1261884"/>
          </a:xfrm>
        </p:spPr>
        <p:txBody>
          <a:bodyPr/>
          <a:lstStyle/>
          <a:p>
            <a:r>
              <a:rPr lang="en-GB" sz="4100" b="0" dirty="0">
                <a:solidFill>
                  <a:schemeClr val="tx2"/>
                </a:solidFill>
                <a:latin typeface="+mj-lt"/>
                <a:cs typeface="+mj-cs"/>
              </a:rPr>
              <a:t>Your wellbeing matters too: </a:t>
            </a:r>
            <a:r>
              <a:rPr lang="en-GB" sz="4100" b="0" dirty="0" smtClean="0">
                <a:solidFill>
                  <a:schemeClr val="tx2"/>
                </a:solidFill>
                <a:latin typeface="+mj-lt"/>
                <a:cs typeface="+mj-cs"/>
              </a:rPr>
              <a:t/>
            </a:r>
            <a:br>
              <a:rPr lang="en-GB" sz="4100" b="0" dirty="0" smtClean="0">
                <a:solidFill>
                  <a:schemeClr val="tx2"/>
                </a:solidFill>
                <a:latin typeface="+mj-lt"/>
                <a:cs typeface="+mj-cs"/>
              </a:rPr>
            </a:br>
            <a:r>
              <a:rPr lang="en-GB" sz="4100" b="0" dirty="0" smtClean="0">
                <a:solidFill>
                  <a:schemeClr val="tx2"/>
                </a:solidFill>
                <a:latin typeface="+mj-lt"/>
                <a:cs typeface="+mj-cs"/>
              </a:rPr>
              <a:t>Self </a:t>
            </a:r>
            <a:r>
              <a:rPr lang="en-GB" sz="4100" b="0" dirty="0">
                <a:solidFill>
                  <a:schemeClr val="tx2"/>
                </a:solidFill>
                <a:latin typeface="+mj-lt"/>
                <a:cs typeface="+mj-cs"/>
              </a:rPr>
              <a:t>Care</a:t>
            </a:r>
          </a:p>
        </p:txBody>
      </p:sp>
      <p:sp>
        <p:nvSpPr>
          <p:cNvPr id="3" name="Text Placeholder 2"/>
          <p:cNvSpPr>
            <a:spLocks noGrp="1"/>
          </p:cNvSpPr>
          <p:nvPr>
            <p:ph type="body" sz="quarter" idx="13"/>
          </p:nvPr>
        </p:nvSpPr>
        <p:spPr>
          <a:xfrm>
            <a:off x="611560" y="1947553"/>
            <a:ext cx="7872413" cy="5157059"/>
          </a:xfrm>
        </p:spPr>
        <p:txBody>
          <a:bodyPr/>
          <a:lstStyle/>
          <a:p>
            <a:r>
              <a:rPr lang="en-GB" sz="2800" dirty="0" smtClean="0">
                <a:latin typeface="+mj-lt"/>
              </a:rPr>
              <a:t>Look after yourself in work and outside of work….</a:t>
            </a:r>
            <a:endParaRPr lang="en-GB" sz="2800" b="1" dirty="0" smtClean="0">
              <a:latin typeface="+mj-lt"/>
            </a:endParaRPr>
          </a:p>
          <a:p>
            <a:endParaRPr lang="en-GB" sz="1200" b="1" dirty="0" smtClean="0">
              <a:latin typeface="+mj-lt"/>
            </a:endParaRPr>
          </a:p>
          <a:p>
            <a:pPr marL="457200" indent="-457200">
              <a:buFont typeface="Wingdings" panose="05000000000000000000" pitchFamily="2" charset="2"/>
              <a:buChar char="Ø"/>
            </a:pPr>
            <a:r>
              <a:rPr lang="en-GB" sz="2600" dirty="0" smtClean="0">
                <a:latin typeface="+mj-lt"/>
              </a:rPr>
              <a:t>Actively </a:t>
            </a:r>
            <a:r>
              <a:rPr lang="en-GB" sz="2600" dirty="0">
                <a:latin typeface="+mj-lt"/>
              </a:rPr>
              <a:t>look after your </a:t>
            </a:r>
            <a:r>
              <a:rPr lang="en-GB" sz="2600" dirty="0" smtClean="0">
                <a:latin typeface="+mj-lt"/>
              </a:rPr>
              <a:t>wellbeing</a:t>
            </a:r>
          </a:p>
          <a:p>
            <a:pPr marL="1097280" lvl="1" indent="-457200">
              <a:buFont typeface="Wingdings" panose="05000000000000000000" pitchFamily="2" charset="2"/>
              <a:buChar char="Ø"/>
            </a:pPr>
            <a:r>
              <a:rPr lang="en-GB" sz="2000" dirty="0" smtClean="0">
                <a:latin typeface="+mj-lt"/>
              </a:rPr>
              <a:t>know </a:t>
            </a:r>
            <a:r>
              <a:rPr lang="en-GB" sz="2000" dirty="0">
                <a:latin typeface="+mj-lt"/>
              </a:rPr>
              <a:t>your triggers and early warning </a:t>
            </a:r>
            <a:r>
              <a:rPr lang="en-GB" sz="2000" dirty="0" smtClean="0">
                <a:latin typeface="+mj-lt"/>
              </a:rPr>
              <a:t>signs</a:t>
            </a:r>
          </a:p>
          <a:p>
            <a:pPr marL="1097280" lvl="1" indent="-457200">
              <a:buFont typeface="Wingdings" panose="05000000000000000000" pitchFamily="2" charset="2"/>
              <a:buChar char="Ø"/>
            </a:pPr>
            <a:r>
              <a:rPr lang="en-GB" sz="2000" dirty="0" smtClean="0">
                <a:latin typeface="+mj-lt"/>
              </a:rPr>
              <a:t>listen </a:t>
            </a:r>
            <a:r>
              <a:rPr lang="en-GB" sz="2000" dirty="0">
                <a:latin typeface="+mj-lt"/>
              </a:rPr>
              <a:t>to your body </a:t>
            </a:r>
            <a:endParaRPr lang="en-GB" sz="2000" dirty="0" smtClean="0">
              <a:latin typeface="+mj-lt"/>
            </a:endParaRPr>
          </a:p>
          <a:p>
            <a:pPr marL="1097280" lvl="1" indent="-457200">
              <a:buFont typeface="Wingdings" panose="05000000000000000000" pitchFamily="2" charset="2"/>
              <a:buChar char="Ø"/>
            </a:pPr>
            <a:r>
              <a:rPr lang="en-GB" sz="2000" dirty="0" smtClean="0">
                <a:latin typeface="+mj-lt"/>
              </a:rPr>
              <a:t>listen to others/let them look after you</a:t>
            </a:r>
          </a:p>
          <a:p>
            <a:pPr marL="1097280" lvl="1" indent="-457200">
              <a:buFont typeface="Wingdings" panose="05000000000000000000" pitchFamily="2" charset="2"/>
              <a:buChar char="Ø"/>
            </a:pPr>
            <a:r>
              <a:rPr lang="en-GB" sz="2000" dirty="0" smtClean="0">
                <a:latin typeface="+mj-lt"/>
              </a:rPr>
              <a:t>take steps to stay psychologically fit (balanced lifestyle)</a:t>
            </a:r>
          </a:p>
          <a:p>
            <a:endParaRPr lang="en-GB" sz="1200" dirty="0" smtClean="0">
              <a:latin typeface="+mj-lt"/>
            </a:endParaRPr>
          </a:p>
          <a:p>
            <a:pPr marL="457200" indent="-457200">
              <a:buFont typeface="Wingdings" panose="05000000000000000000" pitchFamily="2" charset="2"/>
              <a:buChar char="Ø"/>
            </a:pPr>
            <a:r>
              <a:rPr lang="en-GB" sz="2600" dirty="0" smtClean="0">
                <a:latin typeface="+mj-lt"/>
              </a:rPr>
              <a:t>Use </a:t>
            </a:r>
            <a:r>
              <a:rPr lang="en-GB" sz="2600" dirty="0">
                <a:latin typeface="+mj-lt"/>
              </a:rPr>
              <a:t>support systems in your </a:t>
            </a:r>
            <a:r>
              <a:rPr lang="en-GB" sz="2600" dirty="0" smtClean="0">
                <a:latin typeface="+mj-lt"/>
              </a:rPr>
              <a:t>workplace</a:t>
            </a:r>
          </a:p>
          <a:p>
            <a:pPr marL="1097280" lvl="1" indent="-457200">
              <a:buFont typeface="Wingdings" panose="05000000000000000000" pitchFamily="2" charset="2"/>
              <a:buChar char="Ø"/>
            </a:pPr>
            <a:r>
              <a:rPr lang="en-GB" sz="2000" dirty="0">
                <a:latin typeface="+mj-lt"/>
              </a:rPr>
              <a:t>peer support/supervision/mentoring </a:t>
            </a:r>
            <a:r>
              <a:rPr lang="en-GB" sz="2000" dirty="0" err="1">
                <a:latin typeface="+mj-lt"/>
              </a:rPr>
              <a:t>etc</a:t>
            </a:r>
            <a:endParaRPr lang="en-GB" sz="2000" dirty="0">
              <a:latin typeface="+mj-lt"/>
            </a:endParaRPr>
          </a:p>
          <a:p>
            <a:pPr marL="1097280" lvl="1" indent="-457200">
              <a:buFont typeface="Wingdings" panose="05000000000000000000" pitchFamily="2" charset="2"/>
              <a:buChar char="Ø"/>
            </a:pPr>
            <a:r>
              <a:rPr lang="en-GB" sz="2000" dirty="0">
                <a:latin typeface="+mj-lt"/>
              </a:rPr>
              <a:t>appropriate training</a:t>
            </a:r>
          </a:p>
          <a:p>
            <a:pPr marL="1097280" lvl="1" indent="-457200">
              <a:buFont typeface="Wingdings" panose="05000000000000000000" pitchFamily="2" charset="2"/>
              <a:buChar char="Ø"/>
            </a:pPr>
            <a:r>
              <a:rPr lang="en-GB" sz="2000" dirty="0">
                <a:latin typeface="+mj-lt"/>
              </a:rPr>
              <a:t>Schwartz Round/debrief/reflective spaces</a:t>
            </a:r>
          </a:p>
          <a:p>
            <a:pPr marL="1097280" lvl="1" indent="-457200">
              <a:buFont typeface="Wingdings" panose="05000000000000000000" pitchFamily="2" charset="2"/>
              <a:buChar char="Ø"/>
            </a:pPr>
            <a:r>
              <a:rPr lang="en-GB" sz="2000" dirty="0">
                <a:latin typeface="+mj-lt"/>
              </a:rPr>
              <a:t>Occupational Health/</a:t>
            </a:r>
            <a:r>
              <a:rPr lang="en-GB" sz="2000" dirty="0" err="1">
                <a:latin typeface="+mj-lt"/>
              </a:rPr>
              <a:t>CiC</a:t>
            </a:r>
            <a:r>
              <a:rPr lang="en-GB" sz="2000" dirty="0">
                <a:latin typeface="+mj-lt"/>
              </a:rPr>
              <a:t>/talking therapies</a:t>
            </a:r>
          </a:p>
          <a:p>
            <a:endParaRPr lang="en-GB" dirty="0"/>
          </a:p>
          <a:p>
            <a:endParaRPr lang="en-GB" dirty="0"/>
          </a:p>
        </p:txBody>
      </p:sp>
    </p:spTree>
    <p:extLst>
      <p:ext uri="{BB962C8B-B14F-4D97-AF65-F5344CB8AC3E}">
        <p14:creationId xmlns:p14="http://schemas.microsoft.com/office/powerpoint/2010/main" val="34940202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7869363" cy="769441"/>
          </a:xfrm>
        </p:spPr>
        <p:txBody>
          <a:bodyPr/>
          <a:lstStyle/>
          <a:p>
            <a:r>
              <a:rPr lang="en-GB" sz="5000" b="0" dirty="0">
                <a:solidFill>
                  <a:schemeClr val="tx2"/>
                </a:solidFill>
                <a:latin typeface="+mj-lt"/>
                <a:cs typeface="+mj-cs"/>
              </a:rPr>
              <a:t>Summary</a:t>
            </a:r>
          </a:p>
        </p:txBody>
      </p:sp>
      <p:sp>
        <p:nvSpPr>
          <p:cNvPr id="3" name="Text Placeholder 2"/>
          <p:cNvSpPr>
            <a:spLocks noGrp="1"/>
          </p:cNvSpPr>
          <p:nvPr>
            <p:ph type="body" sz="quarter" idx="13"/>
          </p:nvPr>
        </p:nvSpPr>
        <p:spPr>
          <a:xfrm>
            <a:off x="635000" y="2009775"/>
            <a:ext cx="7872413" cy="3447098"/>
          </a:xfrm>
        </p:spPr>
        <p:txBody>
          <a:bodyPr/>
          <a:lstStyle/>
          <a:p>
            <a:r>
              <a:rPr lang="en-GB" sz="2800" b="1" dirty="0" smtClean="0">
                <a:latin typeface="+mj-lt"/>
              </a:rPr>
              <a:t>Major </a:t>
            </a:r>
            <a:r>
              <a:rPr lang="en-GB" sz="2800" dirty="0" smtClean="0">
                <a:latin typeface="+mj-lt"/>
              </a:rPr>
              <a:t>Trauma can </a:t>
            </a:r>
            <a:r>
              <a:rPr lang="en-GB" sz="2800" b="1" dirty="0" smtClean="0">
                <a:latin typeface="+mj-lt"/>
              </a:rPr>
              <a:t>major</a:t>
            </a:r>
            <a:r>
              <a:rPr lang="en-GB" sz="2800" dirty="0" smtClean="0">
                <a:latin typeface="+mj-lt"/>
              </a:rPr>
              <a:t> psychological effects</a:t>
            </a:r>
          </a:p>
          <a:p>
            <a:endParaRPr lang="en-GB" sz="2800" dirty="0">
              <a:latin typeface="+mj-lt"/>
            </a:endParaRPr>
          </a:p>
          <a:p>
            <a:r>
              <a:rPr lang="en-GB" sz="2800" dirty="0" smtClean="0">
                <a:latin typeface="+mj-lt"/>
              </a:rPr>
              <a:t>Undetected and untreated mental health difficulties lead to negative outcomes</a:t>
            </a:r>
          </a:p>
          <a:p>
            <a:endParaRPr lang="en-GB" sz="2800" dirty="0">
              <a:latin typeface="+mj-lt"/>
            </a:endParaRPr>
          </a:p>
          <a:p>
            <a:r>
              <a:rPr lang="en-GB" sz="2800" dirty="0" smtClean="0">
                <a:latin typeface="+mj-lt"/>
              </a:rPr>
              <a:t>Need to be addressed at all stages of the pathway</a:t>
            </a:r>
          </a:p>
          <a:p>
            <a:endParaRPr lang="en-GB" sz="2800" dirty="0">
              <a:latin typeface="+mj-lt"/>
            </a:endParaRPr>
          </a:p>
          <a:p>
            <a:r>
              <a:rPr lang="en-GB" sz="2800" dirty="0" smtClean="0">
                <a:latin typeface="+mj-lt"/>
              </a:rPr>
              <a:t>An emotional impact on </a:t>
            </a:r>
            <a:r>
              <a:rPr lang="en-GB" sz="2800" b="1" dirty="0" smtClean="0">
                <a:latin typeface="+mj-lt"/>
              </a:rPr>
              <a:t>us </a:t>
            </a:r>
            <a:r>
              <a:rPr lang="en-GB" sz="2800" dirty="0" smtClean="0">
                <a:latin typeface="+mj-lt"/>
              </a:rPr>
              <a:t>is common and normal</a:t>
            </a:r>
            <a:endParaRPr lang="en-GB" sz="2800" dirty="0">
              <a:latin typeface="+mj-lt"/>
            </a:endParaRPr>
          </a:p>
        </p:txBody>
      </p:sp>
    </p:spTree>
    <p:extLst>
      <p:ext uri="{BB962C8B-B14F-4D97-AF65-F5344CB8AC3E}">
        <p14:creationId xmlns:p14="http://schemas.microsoft.com/office/powerpoint/2010/main" val="38754034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7318" y="792481"/>
            <a:ext cx="7869363" cy="615553"/>
          </a:xfrm>
        </p:spPr>
        <p:txBody>
          <a:bodyPr/>
          <a:lstStyle/>
          <a:p>
            <a:r>
              <a:rPr lang="en-GB" sz="4000" b="0" dirty="0" smtClean="0">
                <a:solidFill>
                  <a:schemeClr val="tx2"/>
                </a:solidFill>
                <a:latin typeface="+mj-lt"/>
                <a:cs typeface="+mj-cs"/>
              </a:rPr>
              <a:t>Possible traumatic events</a:t>
            </a:r>
            <a:endParaRPr lang="en-GB" sz="4000" b="0" dirty="0">
              <a:solidFill>
                <a:schemeClr val="tx2"/>
              </a:solidFill>
              <a:latin typeface="+mj-lt"/>
              <a:cs typeface="+mj-cs"/>
            </a:endParaRPr>
          </a:p>
        </p:txBody>
      </p:sp>
      <p:sp>
        <p:nvSpPr>
          <p:cNvPr id="3" name="Text Placeholder 2"/>
          <p:cNvSpPr>
            <a:spLocks noGrp="1"/>
          </p:cNvSpPr>
          <p:nvPr>
            <p:ph type="body" sz="quarter" idx="13"/>
          </p:nvPr>
        </p:nvSpPr>
        <p:spPr>
          <a:xfrm>
            <a:off x="635793" y="1615440"/>
            <a:ext cx="7872413" cy="4015740"/>
          </a:xfrm>
        </p:spPr>
        <p:txBody>
          <a:bodyPr/>
          <a:lstStyle/>
          <a:p>
            <a:r>
              <a:rPr lang="en-GB" dirty="0" smtClean="0"/>
              <a:t> 				indirect exposure via friend/work</a:t>
            </a:r>
          </a:p>
          <a:p>
            <a:r>
              <a:rPr lang="en-GB" dirty="0" smtClean="0"/>
              <a:t>		injury</a:t>
            </a:r>
          </a:p>
          <a:p>
            <a:r>
              <a:rPr lang="en-GB" dirty="0" smtClean="0"/>
              <a:t>											war</a:t>
            </a:r>
          </a:p>
          <a:p>
            <a:r>
              <a:rPr lang="en-GB" dirty="0" smtClean="0"/>
              <a:t>	Bereavement									</a:t>
            </a:r>
            <a:r>
              <a:rPr lang="en-GB" dirty="0"/>
              <a:t> abuse</a:t>
            </a:r>
            <a:endParaRPr lang="en-GB" dirty="0" smtClean="0"/>
          </a:p>
          <a:p>
            <a:r>
              <a:rPr lang="en-GB" dirty="0" smtClean="0"/>
              <a:t>													</a:t>
            </a:r>
            <a:endParaRPr lang="en-GB" dirty="0"/>
          </a:p>
          <a:p>
            <a:r>
              <a:rPr lang="en-GB" dirty="0" smtClean="0"/>
              <a:t>	Domestic violence						self harm </a:t>
            </a:r>
          </a:p>
          <a:p>
            <a:endParaRPr lang="en-GB" dirty="0"/>
          </a:p>
          <a:p>
            <a:r>
              <a:rPr lang="en-GB" dirty="0" smtClean="0"/>
              <a:t>	Hospital –ITU						 </a:t>
            </a:r>
            <a:r>
              <a:rPr lang="en-GB" dirty="0"/>
              <a:t>childhood experiences</a:t>
            </a:r>
          </a:p>
          <a:p>
            <a:r>
              <a:rPr lang="en-GB" dirty="0" smtClean="0"/>
              <a:t>             </a:t>
            </a:r>
          </a:p>
          <a:p>
            <a:r>
              <a:rPr lang="en-GB" dirty="0"/>
              <a:t>	</a:t>
            </a:r>
            <a:r>
              <a:rPr lang="en-GB" dirty="0" smtClean="0"/>
              <a:t>medical experiences				accidents</a:t>
            </a:r>
          </a:p>
          <a:p>
            <a:endParaRPr lang="en-GB" dirty="0"/>
          </a:p>
          <a:p>
            <a:r>
              <a:rPr lang="en-GB" dirty="0" smtClean="0"/>
              <a:t>			Diagnosis						accidents </a:t>
            </a: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1415" y="2190750"/>
            <a:ext cx="1619250" cy="3238500"/>
          </a:xfrm>
          <a:prstGeom prst="rect">
            <a:avLst/>
          </a:prstGeom>
        </p:spPr>
      </p:pic>
    </p:spTree>
    <p:extLst>
      <p:ext uri="{BB962C8B-B14F-4D97-AF65-F5344CB8AC3E}">
        <p14:creationId xmlns:p14="http://schemas.microsoft.com/office/powerpoint/2010/main" val="27358770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8050" y="1070561"/>
            <a:ext cx="7869363" cy="769441"/>
          </a:xfrm>
        </p:spPr>
        <p:txBody>
          <a:bodyPr/>
          <a:lstStyle/>
          <a:p>
            <a:r>
              <a:rPr lang="en-GB" sz="5000" b="0" dirty="0">
                <a:solidFill>
                  <a:schemeClr val="tx2"/>
                </a:solidFill>
                <a:latin typeface="+mj-lt"/>
                <a:cs typeface="+mj-cs"/>
              </a:rPr>
              <a:t>Any questions?	</a:t>
            </a:r>
          </a:p>
        </p:txBody>
      </p:sp>
      <p:sp>
        <p:nvSpPr>
          <p:cNvPr id="3" name="Text Placeholder 2"/>
          <p:cNvSpPr>
            <a:spLocks noGrp="1"/>
          </p:cNvSpPr>
          <p:nvPr>
            <p:ph type="body" sz="quarter" idx="13"/>
          </p:nvPr>
        </p:nvSpPr>
        <p:spPr>
          <a:xfrm>
            <a:off x="604520" y="2558415"/>
            <a:ext cx="7872413" cy="1661993"/>
          </a:xfrm>
        </p:spPr>
        <p:txBody>
          <a:bodyPr/>
          <a:lstStyle/>
          <a:p>
            <a:r>
              <a:rPr lang="en-GB" b="1" dirty="0" smtClean="0"/>
              <a:t>Thank you for listening….</a:t>
            </a:r>
          </a:p>
          <a:p>
            <a:endParaRPr lang="en-GB" b="1" dirty="0"/>
          </a:p>
          <a:p>
            <a:endParaRPr lang="en-GB" b="1" dirty="0" smtClean="0"/>
          </a:p>
          <a:p>
            <a:endParaRPr lang="en-GB" b="1" dirty="0" smtClean="0"/>
          </a:p>
          <a:p>
            <a:r>
              <a:rPr lang="en-GB" sz="1400" b="1" dirty="0" smtClean="0">
                <a:hlinkClick r:id="rId3"/>
              </a:rPr>
              <a:t>polly.fitch@bartshealth.nhs.uk</a:t>
            </a:r>
            <a:endParaRPr lang="en-GB" sz="1400" b="1" dirty="0" smtClean="0"/>
          </a:p>
          <a:p>
            <a:endParaRPr lang="en-GB" sz="1400" b="1" dirty="0" smtClean="0"/>
          </a:p>
        </p:txBody>
      </p:sp>
    </p:spTree>
    <p:extLst>
      <p:ext uri="{BB962C8B-B14F-4D97-AF65-F5344CB8AC3E}">
        <p14:creationId xmlns:p14="http://schemas.microsoft.com/office/powerpoint/2010/main" val="57970118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8050" y="1070561"/>
            <a:ext cx="7869363" cy="769441"/>
          </a:xfrm>
        </p:spPr>
        <p:txBody>
          <a:bodyPr/>
          <a:lstStyle/>
          <a:p>
            <a:r>
              <a:rPr lang="en-GB" sz="5000" b="0" dirty="0">
                <a:solidFill>
                  <a:schemeClr val="tx2"/>
                </a:solidFill>
                <a:latin typeface="+mj-lt"/>
                <a:cs typeface="+mj-cs"/>
              </a:rPr>
              <a:t>References</a:t>
            </a:r>
          </a:p>
        </p:txBody>
      </p:sp>
      <p:sp>
        <p:nvSpPr>
          <p:cNvPr id="3" name="Text Placeholder 2"/>
          <p:cNvSpPr>
            <a:spLocks noGrp="1"/>
          </p:cNvSpPr>
          <p:nvPr>
            <p:ph type="body" sz="quarter" idx="13"/>
          </p:nvPr>
        </p:nvSpPr>
        <p:spPr>
          <a:xfrm>
            <a:off x="635000" y="2009774"/>
            <a:ext cx="7872413" cy="4308872"/>
          </a:xfrm>
        </p:spPr>
        <p:txBody>
          <a:bodyPr/>
          <a:lstStyle/>
          <a:p>
            <a:r>
              <a:rPr lang="en-GB" sz="1400" dirty="0" smtClean="0"/>
              <a:t>NICE guidelines CG93</a:t>
            </a:r>
          </a:p>
          <a:p>
            <a:endParaRPr lang="en-GB" sz="1400" dirty="0" smtClean="0"/>
          </a:p>
          <a:p>
            <a:r>
              <a:rPr lang="en-GB" sz="1400" dirty="0" smtClean="0"/>
              <a:t>McMillan, Post Traumatic Amnesia, 2015 IESBS, 2</a:t>
            </a:r>
            <a:r>
              <a:rPr lang="en-GB" sz="1400" baseline="30000" dirty="0" smtClean="0"/>
              <a:t>nd</a:t>
            </a:r>
            <a:r>
              <a:rPr lang="en-GB" sz="1400" dirty="0" smtClean="0"/>
              <a:t> Edition, Volume 18</a:t>
            </a:r>
          </a:p>
          <a:p>
            <a:endParaRPr lang="en-GB" sz="1400" dirty="0" smtClean="0"/>
          </a:p>
          <a:p>
            <a:r>
              <a:rPr lang="en-GB" sz="1400" dirty="0" smtClean="0"/>
              <a:t>Jensen et al, Impact of follow up consultations for ICU survivors on post-ICU syndrome: a systematic review and meta-analysis.  Intensive Care Med (2015)</a:t>
            </a:r>
          </a:p>
          <a:p>
            <a:endParaRPr lang="en-GB" sz="1400" dirty="0" smtClean="0"/>
          </a:p>
          <a:p>
            <a:r>
              <a:rPr lang="en-GB" sz="1400" dirty="0" smtClean="0"/>
              <a:t>Shepherd, L. An audit of suicide attempt admissions over a four year period in a UK Major Trauma Centre. Trauma, </a:t>
            </a:r>
            <a:r>
              <a:rPr lang="en-GB" sz="1400" dirty="0" err="1" smtClean="0"/>
              <a:t>Vol</a:t>
            </a:r>
            <a:r>
              <a:rPr lang="en-GB" sz="1400" dirty="0" smtClean="0"/>
              <a:t> 20(2) 2018</a:t>
            </a:r>
          </a:p>
          <a:p>
            <a:endParaRPr lang="en-GB" sz="1400" dirty="0" smtClean="0"/>
          </a:p>
          <a:p>
            <a:r>
              <a:rPr lang="en-GB" sz="1400" dirty="0" smtClean="0">
                <a:hlinkClick r:id="rId3"/>
              </a:rPr>
              <a:t>https://www.headway.org.uk/</a:t>
            </a:r>
            <a:endParaRPr lang="en-GB" sz="1400" dirty="0" smtClean="0"/>
          </a:p>
          <a:p>
            <a:endParaRPr lang="en-GB" sz="1400" dirty="0" smtClean="0"/>
          </a:p>
          <a:p>
            <a:r>
              <a:rPr lang="en-GB" sz="1400" dirty="0" err="1" smtClean="0"/>
              <a:t>Friedland</a:t>
            </a:r>
            <a:r>
              <a:rPr lang="en-GB" sz="1400" dirty="0" smtClean="0"/>
              <a:t>, D. Improving the classification for TBI: The Mayo Classification System, J Spine, S4, 2013, DOI: 10.4172/2165-7939.S4-005</a:t>
            </a:r>
          </a:p>
          <a:p>
            <a:endParaRPr lang="en-GB" sz="1400" dirty="0" smtClean="0"/>
          </a:p>
          <a:p>
            <a:r>
              <a:rPr lang="en-GB" sz="1400" dirty="0" err="1" smtClean="0"/>
              <a:t>Ponsford</a:t>
            </a:r>
            <a:r>
              <a:rPr lang="en-GB" sz="1400" dirty="0" smtClean="0"/>
              <a:t>, J, et al. INCOG recommendations for management of </a:t>
            </a:r>
            <a:r>
              <a:rPr lang="en-GB" sz="1400" dirty="0" err="1" smtClean="0"/>
              <a:t>congnition</a:t>
            </a:r>
            <a:r>
              <a:rPr lang="en-GB" sz="1400" dirty="0" smtClean="0"/>
              <a:t> following TBI: </a:t>
            </a:r>
            <a:r>
              <a:rPr lang="en-GB" sz="1400" dirty="0" err="1" smtClean="0"/>
              <a:t>Pottraumatic</a:t>
            </a:r>
            <a:r>
              <a:rPr lang="en-GB" sz="1400" dirty="0" smtClean="0"/>
              <a:t> amnesia/ delirium, J Head Trauma </a:t>
            </a:r>
            <a:r>
              <a:rPr lang="en-GB" sz="1400" smtClean="0"/>
              <a:t>2014 Jul-Aug.</a:t>
            </a:r>
            <a:endParaRPr lang="en-GB" sz="1400" dirty="0" smtClean="0"/>
          </a:p>
          <a:p>
            <a:endParaRPr lang="en-GB" sz="1400" dirty="0" smtClean="0"/>
          </a:p>
          <a:p>
            <a:endParaRPr lang="en-GB" sz="1400" dirty="0"/>
          </a:p>
          <a:p>
            <a:endParaRPr lang="en-GB" sz="1400" dirty="0"/>
          </a:p>
        </p:txBody>
      </p:sp>
    </p:spTree>
    <p:extLst>
      <p:ext uri="{BB962C8B-B14F-4D97-AF65-F5344CB8AC3E}">
        <p14:creationId xmlns:p14="http://schemas.microsoft.com/office/powerpoint/2010/main" val="25457447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1008112"/>
          </a:xfrm>
        </p:spPr>
        <p:txBody>
          <a:bodyPr/>
          <a:lstStyle/>
          <a:p>
            <a:r>
              <a:rPr lang="en-GB" dirty="0" smtClean="0"/>
              <a:t>Challenging Client	</a:t>
            </a:r>
            <a:endParaRPr lang="en-GB" dirty="0"/>
          </a:p>
        </p:txBody>
      </p:sp>
      <p:sp>
        <p:nvSpPr>
          <p:cNvPr id="3" name="Content Placeholder 2"/>
          <p:cNvSpPr>
            <a:spLocks noGrp="1"/>
          </p:cNvSpPr>
          <p:nvPr>
            <p:ph idx="1"/>
          </p:nvPr>
        </p:nvSpPr>
        <p:spPr>
          <a:xfrm>
            <a:off x="395536" y="1700808"/>
            <a:ext cx="8229600" cy="4389120"/>
          </a:xfrm>
        </p:spPr>
        <p:txBody>
          <a:bodyPr/>
          <a:lstStyle/>
          <a:p>
            <a:pPr>
              <a:buFont typeface="Wingdings" panose="05000000000000000000" pitchFamily="2" charset="2"/>
              <a:buChar char="Ø"/>
            </a:pPr>
            <a:r>
              <a:rPr lang="en-GB" dirty="0" smtClean="0">
                <a:latin typeface="+mj-lt"/>
              </a:rPr>
              <a:t>Where are you now with them?</a:t>
            </a:r>
          </a:p>
          <a:p>
            <a:pPr>
              <a:buFont typeface="Wingdings" panose="05000000000000000000" pitchFamily="2" charset="2"/>
              <a:buChar char="Ø"/>
            </a:pPr>
            <a:r>
              <a:rPr lang="en-GB" dirty="0" smtClean="0">
                <a:latin typeface="+mj-lt"/>
              </a:rPr>
              <a:t>Where would you like to be?</a:t>
            </a:r>
          </a:p>
          <a:p>
            <a:pPr>
              <a:buFont typeface="Wingdings" panose="05000000000000000000" pitchFamily="2" charset="2"/>
              <a:buChar char="Ø"/>
            </a:pPr>
            <a:r>
              <a:rPr lang="en-GB" dirty="0" smtClean="0">
                <a:latin typeface="+mj-lt"/>
              </a:rPr>
              <a:t>What is getting in the way?</a:t>
            </a:r>
          </a:p>
          <a:p>
            <a:pPr>
              <a:buFont typeface="Wingdings" panose="05000000000000000000" pitchFamily="2" charset="2"/>
              <a:buChar char="Ø"/>
            </a:pPr>
            <a:endParaRPr lang="en-GB" dirty="0" smtClean="0">
              <a:latin typeface="+mj-lt"/>
            </a:endParaRPr>
          </a:p>
          <a:p>
            <a:pPr>
              <a:buFont typeface="Wingdings" panose="05000000000000000000" pitchFamily="2" charset="2"/>
              <a:buChar char="Ø"/>
            </a:pPr>
            <a:r>
              <a:rPr lang="en-GB" dirty="0" smtClean="0">
                <a:latin typeface="+mj-lt"/>
              </a:rPr>
              <a:t>Now imagine you are the client</a:t>
            </a:r>
          </a:p>
          <a:p>
            <a:pPr lvl="1">
              <a:buFont typeface="Wingdings" panose="05000000000000000000" pitchFamily="2" charset="2"/>
              <a:buChar char="Ø"/>
            </a:pPr>
            <a:r>
              <a:rPr lang="en-GB" dirty="0" smtClean="0">
                <a:latin typeface="+mj-lt"/>
              </a:rPr>
              <a:t>Where are you now in your journey/ rehab?</a:t>
            </a:r>
          </a:p>
          <a:p>
            <a:pPr lvl="1">
              <a:buFont typeface="Wingdings" panose="05000000000000000000" pitchFamily="2" charset="2"/>
              <a:buChar char="Ø"/>
            </a:pPr>
            <a:r>
              <a:rPr lang="en-GB" dirty="0" smtClean="0">
                <a:latin typeface="+mj-lt"/>
              </a:rPr>
              <a:t>Where would you like to be?</a:t>
            </a:r>
          </a:p>
          <a:p>
            <a:pPr lvl="1">
              <a:buFont typeface="Wingdings" panose="05000000000000000000" pitchFamily="2" charset="2"/>
              <a:buChar char="Ø"/>
            </a:pPr>
            <a:r>
              <a:rPr lang="en-GB" dirty="0" smtClean="0">
                <a:latin typeface="+mj-lt"/>
              </a:rPr>
              <a:t>What’s getting in the way?</a:t>
            </a:r>
            <a:endParaRPr lang="en-GB" dirty="0">
              <a:latin typeface="+mj-lt"/>
            </a:endParaRPr>
          </a:p>
        </p:txBody>
      </p:sp>
    </p:spTree>
    <p:extLst>
      <p:ext uri="{BB962C8B-B14F-4D97-AF65-F5344CB8AC3E}">
        <p14:creationId xmlns:p14="http://schemas.microsoft.com/office/powerpoint/2010/main" val="17685520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bwMode="auto">
          <a:xfrm>
            <a:off x="638175" y="1259197"/>
            <a:ext cx="7851775" cy="61555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p>
            <a:r>
              <a:rPr lang="en-US" sz="4000" b="0" dirty="0" smtClean="0">
                <a:solidFill>
                  <a:schemeClr val="tx2"/>
                </a:solidFill>
                <a:latin typeface="+mj-lt"/>
                <a:cs typeface="+mj-cs"/>
              </a:rPr>
              <a:t>Delirium or Post Traumatic Amnesia</a:t>
            </a:r>
          </a:p>
        </p:txBody>
      </p:sp>
      <p:sp>
        <p:nvSpPr>
          <p:cNvPr id="17411" name="Text Placeholder 2"/>
          <p:cNvSpPr>
            <a:spLocks noGrp="1"/>
          </p:cNvSpPr>
          <p:nvPr>
            <p:ph type="body" sz="quarter" idx="14"/>
          </p:nvPr>
        </p:nvSpPr>
        <p:spPr bwMode="auto">
          <a:xfrm>
            <a:off x="517842" y="2104187"/>
            <a:ext cx="3779838" cy="4431983"/>
          </a:xfrm>
          <a:solidFill>
            <a:schemeClr val="accent4">
              <a:lumMod val="20000"/>
              <a:lumOff val="80000"/>
            </a:schemeClr>
          </a:solidFill>
          <a:extLst/>
        </p:spPr>
        <p:txBody>
          <a:bodyPr wrap="square" numCol="1" anchor="t" anchorCtr="0" compatLnSpc="1">
            <a:prstTxWarp prst="textNoShape">
              <a:avLst/>
            </a:prstTxWarp>
          </a:bodyPr>
          <a:lstStyle/>
          <a:p>
            <a:pPr>
              <a:spcBef>
                <a:spcPct val="0"/>
              </a:spcBef>
              <a:spcAft>
                <a:spcPct val="0"/>
              </a:spcAft>
            </a:pPr>
            <a:r>
              <a:rPr lang="en-US" sz="1600" b="1" dirty="0" smtClean="0">
                <a:latin typeface="Arial" charset="0"/>
              </a:rPr>
              <a:t>Delirium</a:t>
            </a:r>
          </a:p>
          <a:p>
            <a:pPr>
              <a:spcBef>
                <a:spcPct val="0"/>
              </a:spcBef>
              <a:spcAft>
                <a:spcPct val="0"/>
              </a:spcAft>
            </a:pPr>
            <a:endParaRPr lang="en-US" sz="1600" b="1" dirty="0">
              <a:latin typeface="Arial" charset="0"/>
            </a:endParaRPr>
          </a:p>
          <a:p>
            <a:pPr>
              <a:spcBef>
                <a:spcPct val="0"/>
              </a:spcBef>
              <a:spcAft>
                <a:spcPct val="0"/>
              </a:spcAft>
            </a:pPr>
            <a:r>
              <a:rPr lang="en-US" sz="1600" dirty="0" smtClean="0">
                <a:latin typeface="Arial" charset="0"/>
              </a:rPr>
              <a:t>Hallucinations</a:t>
            </a:r>
          </a:p>
          <a:p>
            <a:pPr>
              <a:spcBef>
                <a:spcPct val="0"/>
              </a:spcBef>
              <a:spcAft>
                <a:spcPct val="0"/>
              </a:spcAft>
            </a:pPr>
            <a:r>
              <a:rPr lang="en-US" sz="1600" dirty="0" smtClean="0">
                <a:latin typeface="Arial" charset="0"/>
              </a:rPr>
              <a:t>Vivid, feel real</a:t>
            </a:r>
          </a:p>
          <a:p>
            <a:pPr>
              <a:spcBef>
                <a:spcPct val="0"/>
              </a:spcBef>
              <a:spcAft>
                <a:spcPct val="0"/>
              </a:spcAft>
            </a:pPr>
            <a:r>
              <a:rPr lang="en-US" sz="1600" dirty="0" smtClean="0">
                <a:latin typeface="Arial" charset="0"/>
              </a:rPr>
              <a:t>Difficulty distinguishing reality</a:t>
            </a:r>
          </a:p>
          <a:p>
            <a:pPr>
              <a:spcBef>
                <a:spcPct val="0"/>
              </a:spcBef>
              <a:spcAft>
                <a:spcPct val="0"/>
              </a:spcAft>
            </a:pPr>
            <a:r>
              <a:rPr lang="en-US" sz="1600" dirty="0" smtClean="0">
                <a:latin typeface="Arial" charset="0"/>
              </a:rPr>
              <a:t>Usually persecutory</a:t>
            </a:r>
          </a:p>
          <a:p>
            <a:pPr>
              <a:spcBef>
                <a:spcPct val="0"/>
              </a:spcBef>
              <a:spcAft>
                <a:spcPct val="0"/>
              </a:spcAft>
            </a:pPr>
            <a:r>
              <a:rPr lang="en-US" sz="1600" dirty="0" smtClean="0">
                <a:latin typeface="Arial" charset="0"/>
              </a:rPr>
              <a:t>Hyper/hypo delirious</a:t>
            </a:r>
          </a:p>
          <a:p>
            <a:pPr>
              <a:spcBef>
                <a:spcPct val="0"/>
              </a:spcBef>
              <a:spcAft>
                <a:spcPct val="0"/>
              </a:spcAft>
            </a:pPr>
            <a:endParaRPr lang="en-US" sz="1600" dirty="0" smtClean="0">
              <a:latin typeface="Arial" charset="0"/>
            </a:endParaRPr>
          </a:p>
          <a:p>
            <a:pPr>
              <a:spcBef>
                <a:spcPct val="0"/>
              </a:spcBef>
              <a:spcAft>
                <a:spcPct val="0"/>
              </a:spcAft>
            </a:pPr>
            <a:r>
              <a:rPr lang="en-US" sz="1600" dirty="0" smtClean="0">
                <a:latin typeface="Arial" charset="0"/>
              </a:rPr>
              <a:t>Containment and safety</a:t>
            </a:r>
            <a:endParaRPr lang="en-US" sz="1600" dirty="0">
              <a:latin typeface="Arial" charset="0"/>
            </a:endParaRPr>
          </a:p>
          <a:p>
            <a:pPr>
              <a:spcBef>
                <a:spcPct val="0"/>
              </a:spcBef>
              <a:spcAft>
                <a:spcPct val="0"/>
              </a:spcAft>
            </a:pPr>
            <a:r>
              <a:rPr lang="en-US" sz="1600" dirty="0" smtClean="0">
                <a:latin typeface="Arial" charset="0"/>
              </a:rPr>
              <a:t>Orientation</a:t>
            </a:r>
          </a:p>
          <a:p>
            <a:pPr>
              <a:spcBef>
                <a:spcPct val="0"/>
              </a:spcBef>
              <a:spcAft>
                <a:spcPct val="0"/>
              </a:spcAft>
            </a:pPr>
            <a:r>
              <a:rPr lang="en-US" sz="1600" dirty="0" smtClean="0">
                <a:latin typeface="Arial" charset="0"/>
              </a:rPr>
              <a:t>Don’t confront</a:t>
            </a:r>
          </a:p>
          <a:p>
            <a:pPr>
              <a:spcBef>
                <a:spcPct val="0"/>
              </a:spcBef>
              <a:spcAft>
                <a:spcPct val="0"/>
              </a:spcAft>
            </a:pPr>
            <a:r>
              <a:rPr lang="en-US" sz="1600" dirty="0" smtClean="0">
                <a:latin typeface="Arial" charset="0"/>
              </a:rPr>
              <a:t>Family/friend supports</a:t>
            </a:r>
          </a:p>
          <a:p>
            <a:pPr>
              <a:spcBef>
                <a:spcPct val="0"/>
              </a:spcBef>
              <a:spcAft>
                <a:spcPct val="0"/>
              </a:spcAft>
            </a:pPr>
            <a:r>
              <a:rPr lang="en-US" sz="1600" dirty="0" smtClean="0">
                <a:latin typeface="Arial" charset="0"/>
              </a:rPr>
              <a:t>Daily structure</a:t>
            </a:r>
          </a:p>
          <a:p>
            <a:pPr>
              <a:spcBef>
                <a:spcPct val="0"/>
              </a:spcBef>
              <a:spcAft>
                <a:spcPct val="0"/>
              </a:spcAft>
            </a:pPr>
            <a:r>
              <a:rPr lang="en-US" sz="1600" dirty="0" smtClean="0">
                <a:latin typeface="Arial" charset="0"/>
              </a:rPr>
              <a:t>Day/night routine, sit out </a:t>
            </a:r>
            <a:r>
              <a:rPr lang="en-US" sz="1600" dirty="0" err="1" smtClean="0">
                <a:latin typeface="Arial" charset="0"/>
              </a:rPr>
              <a:t>etc</a:t>
            </a:r>
            <a:endParaRPr lang="en-US" sz="1600" dirty="0">
              <a:latin typeface="Arial" charset="0"/>
            </a:endParaRPr>
          </a:p>
          <a:p>
            <a:pPr>
              <a:spcBef>
                <a:spcPct val="0"/>
              </a:spcBef>
              <a:spcAft>
                <a:spcPct val="0"/>
              </a:spcAft>
            </a:pPr>
            <a:r>
              <a:rPr lang="en-US" sz="1600" dirty="0" smtClean="0">
                <a:latin typeface="Arial" charset="0"/>
              </a:rPr>
              <a:t>Facilitate sleep</a:t>
            </a:r>
          </a:p>
          <a:p>
            <a:pPr>
              <a:spcBef>
                <a:spcPct val="0"/>
              </a:spcBef>
              <a:spcAft>
                <a:spcPct val="0"/>
              </a:spcAft>
            </a:pPr>
            <a:r>
              <a:rPr lang="en-US" sz="1600" dirty="0" smtClean="0">
                <a:latin typeface="Arial" charset="0"/>
              </a:rPr>
              <a:t>Distraction, TV, radio</a:t>
            </a:r>
          </a:p>
          <a:p>
            <a:pPr>
              <a:spcBef>
                <a:spcPct val="0"/>
              </a:spcBef>
              <a:spcAft>
                <a:spcPct val="0"/>
              </a:spcAft>
            </a:pPr>
            <a:r>
              <a:rPr lang="en-US" sz="1600" dirty="0" smtClean="0">
                <a:latin typeface="Arial" charset="0"/>
              </a:rPr>
              <a:t>Medication review</a:t>
            </a:r>
          </a:p>
          <a:p>
            <a:pPr>
              <a:spcBef>
                <a:spcPct val="0"/>
              </a:spcBef>
              <a:spcAft>
                <a:spcPct val="0"/>
              </a:spcAft>
            </a:pPr>
            <a:r>
              <a:rPr lang="en-US" sz="1600" dirty="0" smtClean="0">
                <a:latin typeface="Arial" charset="0"/>
              </a:rPr>
              <a:t>Reassurance and </a:t>
            </a:r>
            <a:r>
              <a:rPr lang="en-US" sz="1600" dirty="0" err="1" smtClean="0">
                <a:latin typeface="Arial" charset="0"/>
              </a:rPr>
              <a:t>normalising</a:t>
            </a:r>
            <a:endParaRPr lang="en-US" sz="1600" dirty="0" smtClean="0">
              <a:latin typeface="Arial" charset="0"/>
            </a:endParaRPr>
          </a:p>
        </p:txBody>
      </p:sp>
      <p:sp>
        <p:nvSpPr>
          <p:cNvPr id="17412" name="Picture Placeholder 3"/>
          <p:cNvSpPr>
            <a:spLocks noGrp="1"/>
          </p:cNvSpPr>
          <p:nvPr>
            <p:ph type="pic" sz="quarter" idx="15"/>
          </p:nvPr>
        </p:nvSpPr>
        <p:spPr bwMode="auto">
          <a:xfrm>
            <a:off x="4712970" y="2062798"/>
            <a:ext cx="3779838" cy="3600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 name="Rectangle 1"/>
          <p:cNvSpPr/>
          <p:nvPr/>
        </p:nvSpPr>
        <p:spPr>
          <a:xfrm>
            <a:off x="4745355" y="2103349"/>
            <a:ext cx="3779520" cy="3539430"/>
          </a:xfrm>
          <a:prstGeom prst="rect">
            <a:avLst/>
          </a:prstGeom>
          <a:solidFill>
            <a:schemeClr val="accent4">
              <a:lumMod val="20000"/>
              <a:lumOff val="80000"/>
            </a:schemeClr>
          </a:solidFill>
        </p:spPr>
        <p:txBody>
          <a:bodyPr wrap="square">
            <a:spAutoFit/>
          </a:bodyPr>
          <a:lstStyle/>
          <a:p>
            <a:r>
              <a:rPr lang="en-US" sz="1600" b="1" dirty="0" smtClean="0"/>
              <a:t>PTA</a:t>
            </a:r>
          </a:p>
          <a:p>
            <a:endParaRPr lang="en-US" sz="1600" b="1" dirty="0" smtClean="0"/>
          </a:p>
          <a:p>
            <a:r>
              <a:rPr lang="en-US" sz="1600" dirty="0" smtClean="0"/>
              <a:t>Associated with TBI (marker of severity)</a:t>
            </a:r>
          </a:p>
          <a:p>
            <a:r>
              <a:rPr lang="en-US" sz="1600" dirty="0" smtClean="0"/>
              <a:t>New memories can’t be laid down</a:t>
            </a:r>
          </a:p>
          <a:p>
            <a:r>
              <a:rPr lang="en-US" sz="1600" dirty="0" smtClean="0"/>
              <a:t>Motor movements/language retained</a:t>
            </a:r>
          </a:p>
          <a:p>
            <a:r>
              <a:rPr lang="en-US" sz="1600" dirty="0" smtClean="0"/>
              <a:t>Confusion </a:t>
            </a:r>
          </a:p>
          <a:p>
            <a:r>
              <a:rPr lang="en-US" sz="1600" dirty="0" smtClean="0"/>
              <a:t>Aggression </a:t>
            </a:r>
          </a:p>
          <a:p>
            <a:endParaRPr lang="en-US" sz="1600" dirty="0"/>
          </a:p>
          <a:p>
            <a:r>
              <a:rPr lang="en-US" sz="1600" dirty="0" smtClean="0"/>
              <a:t>Address safety concerns and risks</a:t>
            </a:r>
          </a:p>
          <a:p>
            <a:r>
              <a:rPr lang="en-US" sz="1600" dirty="0" smtClean="0"/>
              <a:t>Assessment of PTA</a:t>
            </a:r>
          </a:p>
          <a:p>
            <a:r>
              <a:rPr lang="en-US" sz="1600" dirty="0" smtClean="0"/>
              <a:t>Reduce stimulation</a:t>
            </a:r>
          </a:p>
          <a:p>
            <a:r>
              <a:rPr lang="en-US" sz="1600" dirty="0" smtClean="0"/>
              <a:t>Keep re-orienting/reminding</a:t>
            </a:r>
          </a:p>
          <a:p>
            <a:r>
              <a:rPr lang="en-US" sz="1600" dirty="0" smtClean="0"/>
              <a:t>Careful management – supportive</a:t>
            </a:r>
            <a:endParaRPr lang="en-US" sz="1600" dirty="0"/>
          </a:p>
          <a:p>
            <a:endParaRPr lang="en-US" sz="1600" b="1" dirty="0"/>
          </a:p>
        </p:txBody>
      </p:sp>
    </p:spTree>
    <p:extLst>
      <p:ext uri="{BB962C8B-B14F-4D97-AF65-F5344CB8AC3E}">
        <p14:creationId xmlns:p14="http://schemas.microsoft.com/office/powerpoint/2010/main" val="4566827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a:xfrm rot="10800000">
            <a:off x="487680" y="382903"/>
            <a:ext cx="8018145" cy="6013609"/>
          </a:xfrm>
        </p:spPr>
      </p:pic>
    </p:spTree>
    <p:extLst>
      <p:ext uri="{BB962C8B-B14F-4D97-AF65-F5344CB8AC3E}">
        <p14:creationId xmlns:p14="http://schemas.microsoft.com/office/powerpoint/2010/main" val="22130894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a:xfrm rot="10800000">
            <a:off x="544829" y="299084"/>
            <a:ext cx="8246745" cy="6185059"/>
          </a:xfrm>
          <a:prstGeom prst="rect">
            <a:avLst/>
          </a:prstGeom>
          <a:noFill/>
          <a:ln>
            <a:noFill/>
          </a:ln>
        </p:spPr>
      </p:pic>
    </p:spTree>
    <p:extLst>
      <p:ext uri="{BB962C8B-B14F-4D97-AF65-F5344CB8AC3E}">
        <p14:creationId xmlns:p14="http://schemas.microsoft.com/office/powerpoint/2010/main" val="9170674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GB" altLang="en-US" dirty="0">
                <a:solidFill>
                  <a:srgbClr val="000000"/>
                </a:solidFill>
              </a:rPr>
              <a:t>Knowing what to expect II</a:t>
            </a:r>
            <a:br>
              <a:rPr lang="en-GB" altLang="en-US" dirty="0">
                <a:solidFill>
                  <a:srgbClr val="000000"/>
                </a:solidFill>
              </a:rPr>
            </a:br>
            <a:endParaRPr lang="en-GB" dirty="0"/>
          </a:p>
        </p:txBody>
      </p:sp>
      <p:sp>
        <p:nvSpPr>
          <p:cNvPr id="5" name="Content Placeholder 4"/>
          <p:cNvSpPr>
            <a:spLocks noGrp="1"/>
          </p:cNvSpPr>
          <p:nvPr>
            <p:ph sz="half" idx="1"/>
          </p:nvPr>
        </p:nvSpPr>
        <p:spPr/>
        <p:txBody>
          <a:bodyPr/>
          <a:lstStyle/>
          <a:p>
            <a:pPr>
              <a:spcBef>
                <a:spcPts val="800"/>
              </a:spcBef>
              <a:buClrTx/>
              <a:buFontTx/>
              <a:buNone/>
            </a:pPr>
            <a:r>
              <a:rPr lang="en-GB" altLang="en-US" sz="2000" b="1" dirty="0">
                <a:solidFill>
                  <a:srgbClr val="000000"/>
                </a:solidFill>
                <a:latin typeface="Arial" charset="0"/>
              </a:rPr>
              <a:t>ASR: Diagnostic Criteria</a:t>
            </a:r>
          </a:p>
          <a:p>
            <a:pPr>
              <a:spcBef>
                <a:spcPts val="800"/>
              </a:spcBef>
              <a:buClrTx/>
              <a:buFontTx/>
              <a:buNone/>
            </a:pPr>
            <a:r>
              <a:rPr lang="en-GB" altLang="en-US" sz="1600" dirty="0">
                <a:solidFill>
                  <a:srgbClr val="000000"/>
                </a:solidFill>
                <a:latin typeface="Arial" charset="0"/>
              </a:rPr>
              <a:t>• Immediate and clear connection </a:t>
            </a:r>
            <a:r>
              <a:rPr lang="en-GB" altLang="en-US" sz="1600" dirty="0" smtClean="0">
                <a:solidFill>
                  <a:srgbClr val="000000"/>
                </a:solidFill>
                <a:latin typeface="Arial" charset="0"/>
              </a:rPr>
              <a:t>with stressor</a:t>
            </a:r>
            <a:endParaRPr lang="en-GB" altLang="en-US" sz="1600" dirty="0">
              <a:solidFill>
                <a:srgbClr val="000000"/>
              </a:solidFill>
              <a:latin typeface="Arial" charset="0"/>
            </a:endParaRPr>
          </a:p>
          <a:p>
            <a:pPr>
              <a:spcBef>
                <a:spcPts val="800"/>
              </a:spcBef>
              <a:buClrTx/>
              <a:buFontTx/>
              <a:buNone/>
            </a:pPr>
            <a:r>
              <a:rPr lang="en-GB" altLang="en-US" sz="1600" dirty="0">
                <a:solidFill>
                  <a:srgbClr val="000000"/>
                </a:solidFill>
                <a:latin typeface="Arial" charset="0"/>
              </a:rPr>
              <a:t>• Shows a mixed and changing picture</a:t>
            </a:r>
          </a:p>
          <a:p>
            <a:pPr>
              <a:spcBef>
                <a:spcPts val="800"/>
              </a:spcBef>
              <a:buClrTx/>
              <a:buFontTx/>
              <a:buNone/>
            </a:pPr>
            <a:r>
              <a:rPr lang="en-GB" altLang="en-US" sz="1600" dirty="0">
                <a:solidFill>
                  <a:srgbClr val="000000"/>
                </a:solidFill>
                <a:latin typeface="Arial" charset="0"/>
              </a:rPr>
              <a:t>• In addition to the initial state of “daze</a:t>
            </a:r>
            <a:r>
              <a:rPr lang="en-GB" altLang="en-US" sz="1600" dirty="0" smtClean="0">
                <a:solidFill>
                  <a:srgbClr val="000000"/>
                </a:solidFill>
                <a:latin typeface="Arial" charset="0"/>
              </a:rPr>
              <a:t>”, depression</a:t>
            </a:r>
            <a:r>
              <a:rPr lang="en-GB" altLang="en-US" sz="1600" dirty="0">
                <a:solidFill>
                  <a:srgbClr val="000000"/>
                </a:solidFill>
                <a:latin typeface="Arial" charset="0"/>
              </a:rPr>
              <a:t>, anxiety, anger, despair, </a:t>
            </a:r>
            <a:r>
              <a:rPr lang="en-GB" altLang="en-US" sz="1600" dirty="0" smtClean="0">
                <a:solidFill>
                  <a:srgbClr val="000000"/>
                </a:solidFill>
                <a:latin typeface="Arial" charset="0"/>
              </a:rPr>
              <a:t>over activity </a:t>
            </a:r>
            <a:r>
              <a:rPr lang="en-GB" altLang="en-US" sz="1600" dirty="0">
                <a:solidFill>
                  <a:srgbClr val="000000"/>
                </a:solidFill>
                <a:latin typeface="Arial" charset="0"/>
              </a:rPr>
              <a:t>and withdrawal may all be seen</a:t>
            </a:r>
            <a:r>
              <a:rPr lang="en-GB" altLang="en-US" sz="1600" dirty="0" smtClean="0">
                <a:solidFill>
                  <a:srgbClr val="000000"/>
                </a:solidFill>
                <a:latin typeface="Arial" charset="0"/>
              </a:rPr>
              <a:t>, but </a:t>
            </a:r>
            <a:r>
              <a:rPr lang="en-GB" altLang="en-US" sz="1600" dirty="0">
                <a:solidFill>
                  <a:srgbClr val="000000"/>
                </a:solidFill>
                <a:latin typeface="Arial" charset="0"/>
              </a:rPr>
              <a:t>no one type of symptoms </a:t>
            </a:r>
            <a:r>
              <a:rPr lang="en-GB" altLang="en-US" sz="1600" dirty="0" smtClean="0">
                <a:solidFill>
                  <a:srgbClr val="000000"/>
                </a:solidFill>
                <a:latin typeface="Arial" charset="0"/>
              </a:rPr>
              <a:t>predominate for </a:t>
            </a:r>
            <a:r>
              <a:rPr lang="en-GB" altLang="en-US" sz="1600" dirty="0">
                <a:solidFill>
                  <a:srgbClr val="000000"/>
                </a:solidFill>
                <a:latin typeface="Arial" charset="0"/>
              </a:rPr>
              <a:t>long.</a:t>
            </a:r>
          </a:p>
          <a:p>
            <a:pPr>
              <a:spcBef>
                <a:spcPts val="800"/>
              </a:spcBef>
              <a:buClrTx/>
              <a:buFontTx/>
              <a:buNone/>
            </a:pPr>
            <a:r>
              <a:rPr lang="en-GB" altLang="en-US" sz="1600" dirty="0">
                <a:solidFill>
                  <a:srgbClr val="000000"/>
                </a:solidFill>
                <a:latin typeface="Arial" charset="0"/>
              </a:rPr>
              <a:t>• Resolve rapidly (hours) if the </a:t>
            </a:r>
            <a:r>
              <a:rPr lang="en-GB" altLang="en-US" sz="1600" dirty="0" smtClean="0">
                <a:solidFill>
                  <a:srgbClr val="000000"/>
                </a:solidFill>
                <a:latin typeface="Arial" charset="0"/>
              </a:rPr>
              <a:t>stressor can be removed</a:t>
            </a:r>
            <a:r>
              <a:rPr lang="en-GB" altLang="en-US" sz="1600" dirty="0">
                <a:solidFill>
                  <a:srgbClr val="000000"/>
                </a:solidFill>
                <a:latin typeface="Arial" charset="0"/>
              </a:rPr>
              <a:t>, if not the </a:t>
            </a:r>
            <a:r>
              <a:rPr lang="en-GB" altLang="en-US" sz="1600" dirty="0" smtClean="0">
                <a:solidFill>
                  <a:srgbClr val="000000"/>
                </a:solidFill>
                <a:latin typeface="Arial" charset="0"/>
              </a:rPr>
              <a:t>symptoms minimise </a:t>
            </a:r>
            <a:r>
              <a:rPr lang="en-GB" altLang="en-US" sz="1600" dirty="0">
                <a:solidFill>
                  <a:srgbClr val="000000"/>
                </a:solidFill>
                <a:latin typeface="Arial" charset="0"/>
              </a:rPr>
              <a:t>in 3 days</a:t>
            </a:r>
          </a:p>
          <a:p>
            <a:endParaRPr lang="en-GB" dirty="0"/>
          </a:p>
        </p:txBody>
      </p:sp>
      <p:sp>
        <p:nvSpPr>
          <p:cNvPr id="6" name="Content Placeholder 5"/>
          <p:cNvSpPr>
            <a:spLocks noGrp="1"/>
          </p:cNvSpPr>
          <p:nvPr>
            <p:ph sz="half" idx="2"/>
          </p:nvPr>
        </p:nvSpPr>
        <p:spPr/>
        <p:txBody>
          <a:bodyPr/>
          <a:lstStyle/>
          <a:p>
            <a:pPr>
              <a:buNone/>
            </a:pPr>
            <a:r>
              <a:rPr lang="en-GB" altLang="en-US" sz="2000" b="1" dirty="0" smtClean="0">
                <a:solidFill>
                  <a:srgbClr val="000000"/>
                </a:solidFill>
                <a:latin typeface="Arial" charset="0"/>
              </a:rPr>
              <a:t>PTSD: Diagnostic Criteria</a:t>
            </a:r>
          </a:p>
          <a:p>
            <a:pPr lvl="1">
              <a:buFont typeface="Arial" pitchFamily="34" charset="0"/>
              <a:buChar char="•"/>
            </a:pPr>
            <a:r>
              <a:rPr lang="en-GB" sz="1800" dirty="0" smtClean="0"/>
              <a:t>Arose within 6 months of traumatic event and symptoms persist for at least 3 months</a:t>
            </a:r>
          </a:p>
          <a:p>
            <a:pPr lvl="1">
              <a:buFont typeface="Arial" pitchFamily="34" charset="0"/>
              <a:buChar char="•"/>
            </a:pPr>
            <a:r>
              <a:rPr lang="en-GB" sz="1800" dirty="0" smtClean="0"/>
              <a:t>Repetitive, intrusive recollection of event</a:t>
            </a:r>
          </a:p>
          <a:p>
            <a:pPr lvl="1">
              <a:buFont typeface="Arial" pitchFamily="34" charset="0"/>
              <a:buChar char="•"/>
            </a:pPr>
            <a:r>
              <a:rPr lang="en-GB" sz="1800" dirty="0" smtClean="0"/>
              <a:t>Daytime imagery or dreams</a:t>
            </a:r>
          </a:p>
          <a:p>
            <a:pPr lvl="1">
              <a:buFont typeface="Arial" pitchFamily="34" charset="0"/>
              <a:buChar char="•"/>
            </a:pPr>
            <a:r>
              <a:rPr lang="en-GB" sz="1800" dirty="0" smtClean="0"/>
              <a:t>Conspicuous emotional attachment, numbing of feelings</a:t>
            </a:r>
          </a:p>
          <a:p>
            <a:pPr lvl="1">
              <a:buFont typeface="Arial" pitchFamily="34" charset="0"/>
              <a:buChar char="•"/>
            </a:pPr>
            <a:r>
              <a:rPr lang="en-GB" sz="1800" dirty="0" smtClean="0"/>
              <a:t>Avoidance of stimuli that may arouse recollection of trauma</a:t>
            </a:r>
          </a:p>
          <a:p>
            <a:pPr lvl="1">
              <a:buFont typeface="Arial" pitchFamily="34" charset="0"/>
              <a:buChar char="•"/>
            </a:pPr>
            <a:r>
              <a:rPr lang="en-GB" sz="1800" dirty="0" smtClean="0"/>
              <a:t>Autonomic disturbances</a:t>
            </a:r>
          </a:p>
          <a:p>
            <a:pPr lvl="1">
              <a:buFont typeface="Arial" pitchFamily="34" charset="0"/>
              <a:buChar char="•"/>
            </a:pPr>
            <a:r>
              <a:rPr lang="en-GB" sz="1800" dirty="0" smtClean="0"/>
              <a:t>Mood disorder</a:t>
            </a:r>
          </a:p>
          <a:p>
            <a:pPr lvl="1">
              <a:buFont typeface="Arial" pitchFamily="34" charset="0"/>
              <a:buChar char="•"/>
            </a:pPr>
            <a:r>
              <a:rPr lang="en-GB" sz="1800" dirty="0" smtClean="0"/>
              <a:t>Behavioural abnormalities</a:t>
            </a:r>
          </a:p>
          <a:p>
            <a:pPr lvl="1">
              <a:buNone/>
            </a:pPr>
            <a:endParaRPr lang="en-GB" dirty="0"/>
          </a:p>
        </p:txBody>
      </p:sp>
    </p:spTree>
    <p:extLst>
      <p:ext uri="{BB962C8B-B14F-4D97-AF65-F5344CB8AC3E}">
        <p14:creationId xmlns:p14="http://schemas.microsoft.com/office/powerpoint/2010/main" val="17352975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97823" y="981074"/>
            <a:ext cx="8229600" cy="866013"/>
          </a:xfrm>
        </p:spPr>
        <p:txBody>
          <a:bodyPr/>
          <a:lstStyle/>
          <a:p>
            <a:pPr algn="l"/>
            <a:r>
              <a:rPr lang="en-GB" altLang="en-US" sz="4000" dirty="0">
                <a:solidFill>
                  <a:srgbClr val="000000"/>
                </a:solidFill>
              </a:rPr>
              <a:t>Identifying difficulty: Who is at risk?</a:t>
            </a:r>
            <a:r>
              <a:rPr lang="en-GB" altLang="en-US" dirty="0">
                <a:solidFill>
                  <a:srgbClr val="000000"/>
                </a:solidFill>
              </a:rPr>
              <a:t/>
            </a:r>
            <a:br>
              <a:rPr lang="en-GB" altLang="en-US" dirty="0">
                <a:solidFill>
                  <a:srgbClr val="000000"/>
                </a:solidFill>
              </a:rPr>
            </a:br>
            <a:endParaRPr lang="en-GB" dirty="0"/>
          </a:p>
        </p:txBody>
      </p:sp>
      <p:sp>
        <p:nvSpPr>
          <p:cNvPr id="6" name="Content Placeholder 5"/>
          <p:cNvSpPr>
            <a:spLocks noGrp="1"/>
          </p:cNvSpPr>
          <p:nvPr>
            <p:ph idx="1"/>
          </p:nvPr>
        </p:nvSpPr>
        <p:spPr/>
        <p:txBody>
          <a:bodyPr/>
          <a:lstStyle/>
          <a:p>
            <a:pPr marL="252000">
              <a:spcBef>
                <a:spcPts val="800"/>
              </a:spcBef>
            </a:pPr>
            <a:r>
              <a:rPr lang="en-GB" altLang="en-US" sz="2000" dirty="0">
                <a:solidFill>
                  <a:srgbClr val="000000"/>
                </a:solidFill>
              </a:rPr>
              <a:t>Previous </a:t>
            </a:r>
            <a:r>
              <a:rPr lang="en-GB" altLang="en-US" sz="2000" dirty="0" smtClean="0">
                <a:solidFill>
                  <a:srgbClr val="000000"/>
                </a:solidFill>
              </a:rPr>
              <a:t>trauma</a:t>
            </a:r>
          </a:p>
          <a:p>
            <a:pPr marL="252000">
              <a:spcBef>
                <a:spcPts val="800"/>
              </a:spcBef>
            </a:pPr>
            <a:r>
              <a:rPr lang="en-GB" altLang="en-US" sz="2000" dirty="0" smtClean="0">
                <a:solidFill>
                  <a:srgbClr val="000000"/>
                </a:solidFill>
              </a:rPr>
              <a:t>Interpersonal </a:t>
            </a:r>
            <a:r>
              <a:rPr lang="en-GB" altLang="en-US" sz="2000" dirty="0">
                <a:solidFill>
                  <a:srgbClr val="000000"/>
                </a:solidFill>
              </a:rPr>
              <a:t>trauma</a:t>
            </a:r>
          </a:p>
          <a:p>
            <a:pPr marL="252000">
              <a:spcBef>
                <a:spcPts val="800"/>
              </a:spcBef>
            </a:pPr>
            <a:r>
              <a:rPr lang="en-GB" altLang="en-US" sz="2000" dirty="0">
                <a:solidFill>
                  <a:srgbClr val="000000"/>
                </a:solidFill>
              </a:rPr>
              <a:t>Premorbid psychological difficulties</a:t>
            </a:r>
          </a:p>
          <a:p>
            <a:pPr marL="252000">
              <a:spcBef>
                <a:spcPts val="800"/>
              </a:spcBef>
            </a:pPr>
            <a:r>
              <a:rPr lang="en-GB" altLang="en-US" sz="2000" dirty="0">
                <a:solidFill>
                  <a:srgbClr val="000000"/>
                </a:solidFill>
              </a:rPr>
              <a:t>Female</a:t>
            </a:r>
          </a:p>
          <a:p>
            <a:pPr marL="252000">
              <a:spcBef>
                <a:spcPts val="800"/>
              </a:spcBef>
            </a:pPr>
            <a:r>
              <a:rPr lang="en-GB" altLang="en-US" sz="2000" dirty="0">
                <a:solidFill>
                  <a:srgbClr val="000000"/>
                </a:solidFill>
              </a:rPr>
              <a:t>Dissociation</a:t>
            </a:r>
          </a:p>
          <a:p>
            <a:pPr marL="252000">
              <a:spcBef>
                <a:spcPts val="800"/>
              </a:spcBef>
            </a:pPr>
            <a:r>
              <a:rPr lang="en-GB" altLang="en-US" sz="2000" dirty="0">
                <a:solidFill>
                  <a:srgbClr val="000000"/>
                </a:solidFill>
              </a:rPr>
              <a:t>High level of perceived threat during trauma</a:t>
            </a:r>
          </a:p>
          <a:p>
            <a:pPr marL="252000">
              <a:spcBef>
                <a:spcPts val="800"/>
              </a:spcBef>
            </a:pPr>
            <a:r>
              <a:rPr lang="en-GB" altLang="en-US" sz="2000" dirty="0">
                <a:solidFill>
                  <a:srgbClr val="000000"/>
                </a:solidFill>
              </a:rPr>
              <a:t>Mild traumatic brain injury</a:t>
            </a:r>
          </a:p>
          <a:p>
            <a:pPr marL="252000">
              <a:spcBef>
                <a:spcPts val="800"/>
              </a:spcBef>
            </a:pPr>
            <a:r>
              <a:rPr lang="en-GB" altLang="en-US" sz="2000" dirty="0">
                <a:solidFill>
                  <a:srgbClr val="000000"/>
                </a:solidFill>
              </a:rPr>
              <a:t>Fatalities</a:t>
            </a:r>
          </a:p>
          <a:p>
            <a:pPr marL="252000">
              <a:spcBef>
                <a:spcPts val="800"/>
              </a:spcBef>
            </a:pPr>
            <a:r>
              <a:rPr lang="en-GB" altLang="en-US" sz="2000" dirty="0">
                <a:solidFill>
                  <a:srgbClr val="000000"/>
                </a:solidFill>
              </a:rPr>
              <a:t>Younger people</a:t>
            </a:r>
          </a:p>
          <a:p>
            <a:pPr marL="252000">
              <a:spcBef>
                <a:spcPts val="800"/>
              </a:spcBef>
            </a:pPr>
            <a:r>
              <a:rPr lang="en-GB" altLang="en-US" sz="2000" dirty="0">
                <a:solidFill>
                  <a:srgbClr val="000000"/>
                </a:solidFill>
              </a:rPr>
              <a:t>ITU - </a:t>
            </a:r>
            <a:r>
              <a:rPr lang="en-US" altLang="en-US" sz="2000" dirty="0">
                <a:solidFill>
                  <a:srgbClr val="000000"/>
                </a:solidFill>
              </a:rPr>
              <a:t>Patient administered benzodiazepines in ITU, Length of sedation, Mechanical ventilation, Stress, fear, traumatic or delirious memories of ITU</a:t>
            </a:r>
          </a:p>
          <a:p>
            <a:endParaRPr lang="en-GB" dirty="0"/>
          </a:p>
        </p:txBody>
      </p:sp>
    </p:spTree>
    <p:extLst>
      <p:ext uri="{BB962C8B-B14F-4D97-AF65-F5344CB8AC3E}">
        <p14:creationId xmlns:p14="http://schemas.microsoft.com/office/powerpoint/2010/main" val="40720818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1"/>
          <p:cNvSpPr txBox="1">
            <a:spLocks noChangeArrowheads="1"/>
          </p:cNvSpPr>
          <p:nvPr/>
        </p:nvSpPr>
        <p:spPr bwMode="auto">
          <a:xfrm>
            <a:off x="323850" y="454025"/>
            <a:ext cx="8229600" cy="622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9pPr>
          </a:lstStyle>
          <a:p>
            <a:pPr>
              <a:buClrTx/>
              <a:buFontTx/>
              <a:buNone/>
            </a:pPr>
            <a:r>
              <a:rPr lang="en-GB" altLang="en-US" sz="3200" dirty="0">
                <a:solidFill>
                  <a:srgbClr val="000000"/>
                </a:solidFill>
              </a:rPr>
              <a:t>Identifying difficulty: What might we see?</a:t>
            </a:r>
          </a:p>
        </p:txBody>
      </p:sp>
      <p:sp>
        <p:nvSpPr>
          <p:cNvPr id="11267" name="Text Box 2"/>
          <p:cNvSpPr txBox="1">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9pPr>
          </a:lstStyle>
          <a:p>
            <a:pPr>
              <a:spcBef>
                <a:spcPts val="1050"/>
              </a:spcBef>
              <a:buClrTx/>
              <a:buFontTx/>
              <a:buNone/>
            </a:pPr>
            <a:endParaRPr lang="en-GB" altLang="en-US" sz="4200">
              <a:solidFill>
                <a:srgbClr val="000000"/>
              </a:solidFill>
            </a:endParaRPr>
          </a:p>
          <a:p>
            <a:pPr>
              <a:spcBef>
                <a:spcPts val="1050"/>
              </a:spcBef>
              <a:buClrTx/>
              <a:buFontTx/>
              <a:buNone/>
            </a:pPr>
            <a:endParaRPr lang="en-GB" altLang="en-US" sz="4200">
              <a:solidFill>
                <a:srgbClr val="000000"/>
              </a:solidFill>
            </a:endParaRPr>
          </a:p>
        </p:txBody>
      </p:sp>
      <p:sp>
        <p:nvSpPr>
          <p:cNvPr id="11268" name="Text Box 3"/>
          <p:cNvSpPr txBox="1">
            <a:spLocks noChangeArrowheads="1"/>
          </p:cNvSpPr>
          <p:nvPr/>
        </p:nvSpPr>
        <p:spPr bwMode="auto">
          <a:xfrm>
            <a:off x="1655763" y="2016125"/>
            <a:ext cx="6840537" cy="2649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12292" name="Text Box 4"/>
          <p:cNvSpPr txBox="1">
            <a:spLocks noChangeArrowheads="1"/>
          </p:cNvSpPr>
          <p:nvPr/>
        </p:nvSpPr>
        <p:spPr bwMode="auto">
          <a:xfrm>
            <a:off x="457200" y="1347787"/>
            <a:ext cx="8224838" cy="1046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342900" indent="-341313">
              <a:tabLst>
                <a:tab pos="2286000"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 pos="10575925" algn="l"/>
                <a:tab pos="11025188" algn="l"/>
              </a:tabLst>
              <a:defRPr>
                <a:solidFill>
                  <a:srgbClr val="FFFFFF"/>
                </a:solidFill>
                <a:latin typeface="Arial" charset="0"/>
                <a:ea typeface="SimSun" charset="-122"/>
              </a:defRPr>
            </a:lvl1pPr>
            <a:lvl2pPr indent="-284163">
              <a:tabLst>
                <a:tab pos="2286000"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 pos="10575925" algn="l"/>
                <a:tab pos="11025188" algn="l"/>
              </a:tabLst>
              <a:defRPr>
                <a:solidFill>
                  <a:srgbClr val="FFFFFF"/>
                </a:solidFill>
                <a:latin typeface="Arial" charset="0"/>
                <a:ea typeface="SimSun" charset="-122"/>
              </a:defRPr>
            </a:lvl2pPr>
            <a:lvl3pPr marL="2286000" indent="-455613">
              <a:tabLst>
                <a:tab pos="2286000"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 pos="10575925" algn="l"/>
                <a:tab pos="11025188" algn="l"/>
              </a:tabLst>
              <a:defRPr>
                <a:solidFill>
                  <a:srgbClr val="FFFFFF"/>
                </a:solidFill>
                <a:latin typeface="Arial" charset="0"/>
                <a:ea typeface="SimSun" charset="-122"/>
              </a:defRPr>
            </a:lvl3pPr>
            <a:lvl4pPr>
              <a:tabLst>
                <a:tab pos="2286000"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 pos="10575925" algn="l"/>
                <a:tab pos="11025188" algn="l"/>
              </a:tabLst>
              <a:defRPr>
                <a:solidFill>
                  <a:srgbClr val="FFFFFF"/>
                </a:solidFill>
                <a:latin typeface="Arial" charset="0"/>
                <a:ea typeface="SimSun" charset="-122"/>
              </a:defRPr>
            </a:lvl4pPr>
            <a:lvl5pPr>
              <a:tabLst>
                <a:tab pos="2286000"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 pos="10575925" algn="l"/>
                <a:tab pos="11025188" algn="l"/>
              </a:tabLst>
              <a:defRPr>
                <a:solidFill>
                  <a:srgbClr val="FFFFFF"/>
                </a:solidFill>
                <a:latin typeface="Arial"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2286000"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 pos="10575925" algn="l"/>
                <a:tab pos="11025188" algn="l"/>
              </a:tabLst>
              <a:defRPr>
                <a:solidFill>
                  <a:srgbClr val="FFFFFF"/>
                </a:solidFill>
                <a:latin typeface="Arial"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2286000"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 pos="10575925" algn="l"/>
                <a:tab pos="11025188" algn="l"/>
              </a:tabLst>
              <a:defRPr>
                <a:solidFill>
                  <a:srgbClr val="FFFFFF"/>
                </a:solidFill>
                <a:latin typeface="Arial"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2286000"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 pos="10575925" algn="l"/>
                <a:tab pos="11025188" algn="l"/>
              </a:tabLst>
              <a:defRPr>
                <a:solidFill>
                  <a:srgbClr val="FFFFFF"/>
                </a:solidFill>
                <a:latin typeface="Arial"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2286000"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 pos="10575925" algn="l"/>
                <a:tab pos="11025188" algn="l"/>
              </a:tabLst>
              <a:defRPr>
                <a:solidFill>
                  <a:srgbClr val="FFFFFF"/>
                </a:solidFill>
                <a:latin typeface="Arial" charset="0"/>
                <a:ea typeface="SimSun" charset="-122"/>
              </a:defRPr>
            </a:lvl9pPr>
          </a:lstStyle>
          <a:p>
            <a:pPr lvl="2">
              <a:spcBef>
                <a:spcPts val="600"/>
              </a:spcBef>
              <a:defRPr/>
            </a:pPr>
            <a:r>
              <a:rPr lang="en-US" altLang="en-US" sz="2400" b="1" dirty="0" smtClean="0">
                <a:solidFill>
                  <a:srgbClr val="000000"/>
                </a:solidFill>
              </a:rPr>
              <a:t>Re-experiencing symptoms</a:t>
            </a:r>
            <a:br>
              <a:rPr lang="en-US" altLang="en-US" sz="2400" b="1" dirty="0" smtClean="0">
                <a:solidFill>
                  <a:srgbClr val="000000"/>
                </a:solidFill>
              </a:rPr>
            </a:br>
            <a:r>
              <a:rPr lang="en-US" altLang="en-US" sz="1600" dirty="0" smtClean="0">
                <a:solidFill>
                  <a:srgbClr val="000000"/>
                </a:solidFill>
              </a:rPr>
              <a:t>flashbacks, recurring nightmares, repetitive distressing intrusive images/sensations</a:t>
            </a:r>
          </a:p>
          <a:p>
            <a:pPr lvl="2">
              <a:spcBef>
                <a:spcPts val="600"/>
              </a:spcBef>
              <a:defRPr/>
            </a:pPr>
            <a:endParaRPr lang="en-US" altLang="en-US" sz="1600" dirty="0" smtClean="0">
              <a:solidFill>
                <a:srgbClr val="000000"/>
              </a:solidFill>
            </a:endParaRPr>
          </a:p>
          <a:p>
            <a:pPr lvl="2">
              <a:spcBef>
                <a:spcPts val="600"/>
              </a:spcBef>
              <a:defRPr/>
            </a:pPr>
            <a:endParaRPr lang="en-US" altLang="en-US" sz="1600" dirty="0" smtClean="0">
              <a:solidFill>
                <a:srgbClr val="000000"/>
              </a:solidFill>
            </a:endParaRPr>
          </a:p>
          <a:p>
            <a:pPr lvl="2">
              <a:spcBef>
                <a:spcPts val="600"/>
              </a:spcBef>
              <a:defRPr/>
            </a:pPr>
            <a:endParaRPr lang="en-US" altLang="en-US" sz="1600" dirty="0" smtClean="0">
              <a:solidFill>
                <a:srgbClr val="000000"/>
              </a:solidFill>
            </a:endParaRPr>
          </a:p>
          <a:p>
            <a:pPr lvl="2">
              <a:spcBef>
                <a:spcPts val="600"/>
              </a:spcBef>
              <a:defRPr/>
            </a:pPr>
            <a:endParaRPr lang="en-US" altLang="en-US" sz="1600" dirty="0" smtClean="0">
              <a:solidFill>
                <a:srgbClr val="000000"/>
              </a:solidFill>
            </a:endParaRPr>
          </a:p>
          <a:p>
            <a:pPr lvl="2">
              <a:spcBef>
                <a:spcPts val="600"/>
              </a:spcBef>
              <a:defRPr/>
            </a:pPr>
            <a:endParaRPr lang="en-US" altLang="en-US" sz="1600" dirty="0" smtClean="0">
              <a:solidFill>
                <a:srgbClr val="000000"/>
              </a:solidFill>
            </a:endParaRPr>
          </a:p>
          <a:p>
            <a:pPr marL="742950" indent="-284163" eaLnBrk="1" hangingPunct="1">
              <a:spcBef>
                <a:spcPts val="700"/>
              </a:spcBef>
              <a:buClrTx/>
              <a:buSzTx/>
              <a:buFontTx/>
              <a:buNone/>
              <a:defRPr/>
            </a:pPr>
            <a:endParaRPr lang="en-US" altLang="en-US" sz="2800" dirty="0" smtClean="0">
              <a:solidFill>
                <a:srgbClr val="000000"/>
              </a:solidFill>
            </a:endParaRPr>
          </a:p>
          <a:p>
            <a:pPr lvl="1" eaLnBrk="1" hangingPunct="1">
              <a:spcBef>
                <a:spcPts val="700"/>
              </a:spcBef>
              <a:buClrTx/>
              <a:buFontTx/>
              <a:buNone/>
              <a:defRPr/>
            </a:pPr>
            <a:endParaRPr lang="en-US" altLang="en-US" sz="2800" dirty="0" smtClean="0">
              <a:solidFill>
                <a:srgbClr val="000000"/>
              </a:solidFill>
            </a:endParaRPr>
          </a:p>
          <a:p>
            <a:pPr lvl="1" eaLnBrk="1" hangingPunct="1">
              <a:spcBef>
                <a:spcPts val="700"/>
              </a:spcBef>
              <a:buClrTx/>
              <a:buFontTx/>
              <a:buNone/>
              <a:defRPr/>
            </a:pPr>
            <a:endParaRPr lang="en-US" altLang="en-US" sz="2800" dirty="0" smtClean="0">
              <a:solidFill>
                <a:srgbClr val="000000"/>
              </a:solidFill>
            </a:endParaRPr>
          </a:p>
          <a:p>
            <a:pPr lvl="1" eaLnBrk="1" hangingPunct="1">
              <a:spcBef>
                <a:spcPts val="700"/>
              </a:spcBef>
              <a:buClrTx/>
              <a:buFontTx/>
              <a:buNone/>
              <a:defRPr/>
            </a:pPr>
            <a:endParaRPr lang="en-US" altLang="en-US" sz="1600" b="1" dirty="0" smtClean="0">
              <a:solidFill>
                <a:srgbClr val="000000"/>
              </a:solidFill>
            </a:endParaRPr>
          </a:p>
          <a:p>
            <a:pPr>
              <a:spcBef>
                <a:spcPts val="800"/>
              </a:spcBef>
              <a:buClrTx/>
              <a:buFontTx/>
              <a:buNone/>
              <a:defRPr/>
            </a:pPr>
            <a:endParaRPr lang="en-US" altLang="en-US" sz="1600" dirty="0" smtClean="0">
              <a:solidFill>
                <a:srgbClr val="000000"/>
              </a:solidFill>
            </a:endParaRPr>
          </a:p>
        </p:txBody>
      </p:sp>
      <p:pic>
        <p:nvPicPr>
          <p:cNvPr id="11270"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725" y="1439863"/>
            <a:ext cx="1397000" cy="9001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271" name="Picture 6"/>
          <p:cNvPicPr>
            <a:picLocks noChangeAspect="1" noChangeArrowheads="1"/>
          </p:cNvPicPr>
          <p:nvPr/>
        </p:nvPicPr>
        <p:blipFill>
          <a:blip r:embed="rId4">
            <a:extLst>
              <a:ext uri="{28A0092B-C50C-407E-A947-70E740481C1C}">
                <a14:useLocalDpi xmlns:a14="http://schemas.microsoft.com/office/drawing/2010/main" val="0"/>
              </a:ext>
            </a:extLst>
          </a:blip>
          <a:srcRect l="9970" r="9970"/>
          <a:stretch>
            <a:fillRect/>
          </a:stretch>
        </p:blipFill>
        <p:spPr bwMode="auto">
          <a:xfrm>
            <a:off x="7415213" y="2519363"/>
            <a:ext cx="1368425" cy="1008062"/>
          </a:xfrm>
          <a:prstGeom prst="rect">
            <a:avLst/>
          </a:prstGeom>
          <a:noFill/>
          <a:ln>
            <a:noFill/>
          </a:ln>
          <a:effectLst/>
          <a:extLst>
            <a:ext uri="{909E8E84-426E-40DD-AFC4-6F175D3DCCD1}">
              <a14:hiddenFill xmlns:a14="http://schemas.microsoft.com/office/drawing/2010/main">
                <a:blipFill dpi="0" rotWithShape="0">
                  <a:blip/>
                  <a:srcRect l="9970" r="9970"/>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272" name="Text Box 7"/>
          <p:cNvSpPr txBox="1">
            <a:spLocks noChangeArrowheads="1"/>
          </p:cNvSpPr>
          <p:nvPr/>
        </p:nvSpPr>
        <p:spPr bwMode="auto">
          <a:xfrm>
            <a:off x="-215900" y="2414588"/>
            <a:ext cx="7632700" cy="1185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marL="1143000" indent="-227013">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1pPr>
            <a:lvl2pPr>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2pPr>
            <a:lvl3pPr>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3pPr>
            <a:lvl4pPr>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4pPr>
            <a:lvl5pPr>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9pPr>
          </a:lstStyle>
          <a:p>
            <a:pPr>
              <a:spcBef>
                <a:spcPts val="600"/>
              </a:spcBef>
            </a:pPr>
            <a:r>
              <a:rPr lang="en-US" altLang="en-US" sz="2400" b="1" dirty="0">
                <a:solidFill>
                  <a:srgbClr val="000000"/>
                </a:solidFill>
              </a:rPr>
              <a:t>Avoidance of reminders of the trauma</a:t>
            </a:r>
            <a:r>
              <a:rPr lang="en-US" altLang="en-US" b="1" dirty="0">
                <a:solidFill>
                  <a:srgbClr val="000000"/>
                </a:solidFill>
              </a:rPr>
              <a:t/>
            </a:r>
            <a:br>
              <a:rPr lang="en-US" altLang="en-US" b="1" dirty="0">
                <a:solidFill>
                  <a:srgbClr val="000000"/>
                </a:solidFill>
              </a:rPr>
            </a:br>
            <a:r>
              <a:rPr lang="en-US" altLang="en-US" sz="1600" dirty="0">
                <a:solidFill>
                  <a:srgbClr val="000000"/>
                </a:solidFill>
              </a:rPr>
              <a:t>avoiding people and places resembling the trauma, avoiding thinking or talking about the trauma, excessive rumination and questioning (i.e. why me?)</a:t>
            </a:r>
          </a:p>
        </p:txBody>
      </p:sp>
      <p:sp>
        <p:nvSpPr>
          <p:cNvPr id="11273" name="Text Box 8"/>
          <p:cNvSpPr txBox="1">
            <a:spLocks noChangeArrowheads="1"/>
          </p:cNvSpPr>
          <p:nvPr/>
        </p:nvSpPr>
        <p:spPr bwMode="auto">
          <a:xfrm>
            <a:off x="1079500" y="3635375"/>
            <a:ext cx="6696075" cy="973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marL="1143000" indent="-227013">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1pPr>
            <a:lvl2pPr>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2pPr>
            <a:lvl3pPr>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3pPr>
            <a:lvl4pPr>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4pPr>
            <a:lvl5pPr>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9pPr>
          </a:lstStyle>
          <a:p>
            <a:pPr>
              <a:spcBef>
                <a:spcPts val="600"/>
              </a:spcBef>
            </a:pPr>
            <a:r>
              <a:rPr lang="en-US" altLang="en-US" sz="2400" b="1" dirty="0">
                <a:solidFill>
                  <a:srgbClr val="000000"/>
                </a:solidFill>
              </a:rPr>
              <a:t>Hyper-arousal</a:t>
            </a:r>
            <a:r>
              <a:rPr lang="en-US" altLang="en-US" b="1" dirty="0">
                <a:solidFill>
                  <a:srgbClr val="000000"/>
                </a:solidFill>
              </a:rPr>
              <a:t/>
            </a:r>
            <a:br>
              <a:rPr lang="en-US" altLang="en-US" b="1" dirty="0">
                <a:solidFill>
                  <a:srgbClr val="000000"/>
                </a:solidFill>
              </a:rPr>
            </a:br>
            <a:r>
              <a:rPr lang="en-US" altLang="en-US" sz="1600" dirty="0">
                <a:solidFill>
                  <a:srgbClr val="000000"/>
                </a:solidFill>
              </a:rPr>
              <a:t>insomnia, </a:t>
            </a:r>
            <a:r>
              <a:rPr lang="en-US" altLang="en-US" dirty="0">
                <a:solidFill>
                  <a:srgbClr val="000000"/>
                </a:solidFill>
              </a:rPr>
              <a:t>hyper-vigilance</a:t>
            </a:r>
            <a:r>
              <a:rPr lang="en-US" altLang="en-US" sz="1600" dirty="0">
                <a:solidFill>
                  <a:srgbClr val="000000"/>
                </a:solidFill>
              </a:rPr>
              <a:t>, irritability, anger, over-startled, difficulty concentrating</a:t>
            </a:r>
          </a:p>
        </p:txBody>
      </p:sp>
      <p:pic>
        <p:nvPicPr>
          <p:cNvPr id="11274" name="Picture 9"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0725" y="3635375"/>
            <a:ext cx="1093788" cy="10795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275" name="Text Box 10"/>
          <p:cNvSpPr txBox="1">
            <a:spLocks noChangeArrowheads="1"/>
          </p:cNvSpPr>
          <p:nvPr/>
        </p:nvSpPr>
        <p:spPr bwMode="auto">
          <a:xfrm>
            <a:off x="-269875" y="4824413"/>
            <a:ext cx="8189913" cy="1079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marL="1143000" indent="-227013">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1pPr>
            <a:lvl2pPr>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2pPr>
            <a:lvl3pPr>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3pPr>
            <a:lvl4pPr>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4pPr>
            <a:lvl5pPr>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9pPr>
          </a:lstStyle>
          <a:p>
            <a:pPr>
              <a:spcBef>
                <a:spcPts val="600"/>
              </a:spcBef>
            </a:pPr>
            <a:r>
              <a:rPr lang="en-US" altLang="en-US" sz="2400" b="1" dirty="0">
                <a:solidFill>
                  <a:srgbClr val="000000"/>
                </a:solidFill>
              </a:rPr>
              <a:t>Emotional numbing</a:t>
            </a:r>
            <a:r>
              <a:rPr lang="en-US" altLang="en-US" b="1" dirty="0">
                <a:solidFill>
                  <a:srgbClr val="000000"/>
                </a:solidFill>
              </a:rPr>
              <a:t/>
            </a:r>
            <a:br>
              <a:rPr lang="en-US" altLang="en-US" b="1" dirty="0">
                <a:solidFill>
                  <a:srgbClr val="000000"/>
                </a:solidFill>
              </a:rPr>
            </a:br>
            <a:r>
              <a:rPr lang="en-US" altLang="en-US" sz="1600" dirty="0">
                <a:solidFill>
                  <a:srgbClr val="000000"/>
                </a:solidFill>
              </a:rPr>
              <a:t>feeling detached, disengaging from activities, difficulty experiencing feelings</a:t>
            </a:r>
          </a:p>
        </p:txBody>
      </p:sp>
      <p:pic>
        <p:nvPicPr>
          <p:cNvPr id="11276"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04138" y="4427538"/>
            <a:ext cx="1044575" cy="8286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277" name="Text Box 12"/>
          <p:cNvSpPr txBox="1">
            <a:spLocks noChangeArrowheads="1"/>
          </p:cNvSpPr>
          <p:nvPr/>
        </p:nvSpPr>
        <p:spPr bwMode="auto">
          <a:xfrm>
            <a:off x="1728788" y="5637213"/>
            <a:ext cx="7056437" cy="1019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marL="1143000" indent="-227013">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1pPr>
            <a:lvl2pPr>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2pPr>
            <a:lvl3pPr>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3pPr>
            <a:lvl4pPr>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4pPr>
            <a:lvl5pPr>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1143000" algn="l"/>
                <a:tab pos="1590675" algn="l"/>
                <a:tab pos="2039938" algn="l"/>
                <a:tab pos="2489200" algn="l"/>
                <a:tab pos="2938463" algn="l"/>
                <a:tab pos="3387725" algn="l"/>
                <a:tab pos="3836988" algn="l"/>
                <a:tab pos="4286250" algn="l"/>
                <a:tab pos="4735513" algn="l"/>
                <a:tab pos="5184775" algn="l"/>
                <a:tab pos="5634038" algn="l"/>
                <a:tab pos="6083300" algn="l"/>
                <a:tab pos="6532563" algn="l"/>
                <a:tab pos="6981825" algn="l"/>
                <a:tab pos="7431088" algn="l"/>
                <a:tab pos="7880350" algn="l"/>
                <a:tab pos="8329613" algn="l"/>
                <a:tab pos="8778875" algn="l"/>
                <a:tab pos="9228138" algn="l"/>
                <a:tab pos="9677400" algn="l"/>
                <a:tab pos="10126663" algn="l"/>
              </a:tabLst>
              <a:defRPr>
                <a:solidFill>
                  <a:schemeClr val="bg1"/>
                </a:solidFill>
                <a:latin typeface="Arial" charset="0"/>
                <a:ea typeface="SimSun" charset="-122"/>
              </a:defRPr>
            </a:lvl9pPr>
          </a:lstStyle>
          <a:p>
            <a:pPr>
              <a:spcBef>
                <a:spcPts val="600"/>
              </a:spcBef>
            </a:pPr>
            <a:r>
              <a:rPr lang="en-US" altLang="en-US" sz="2400" b="1" dirty="0">
                <a:solidFill>
                  <a:srgbClr val="000000"/>
                </a:solidFill>
              </a:rPr>
              <a:t>Heightened emotion</a:t>
            </a:r>
          </a:p>
          <a:p>
            <a:pPr>
              <a:spcBef>
                <a:spcPts val="600"/>
              </a:spcBef>
            </a:pPr>
            <a:r>
              <a:rPr lang="en-US" altLang="en-US" sz="1600" dirty="0">
                <a:solidFill>
                  <a:srgbClr val="000000"/>
                </a:solidFill>
              </a:rPr>
              <a:t>	Anxiety, tearfulness, anger, guilt, sadness, embarrassment and shame</a:t>
            </a:r>
          </a:p>
        </p:txBody>
      </p:sp>
      <p:pic>
        <p:nvPicPr>
          <p:cNvPr id="11278"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8663" y="5570538"/>
            <a:ext cx="1731962" cy="10795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54839708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H_PowerPoint_Template_97_2003 v2">
  <a:themeElements>
    <a:clrScheme name="Custom 1">
      <a:dk1>
        <a:srgbClr val="000000"/>
      </a:dk1>
      <a:lt1>
        <a:srgbClr val="FFFFFF"/>
      </a:lt1>
      <a:dk2>
        <a:srgbClr val="001B76"/>
      </a:dk2>
      <a:lt2>
        <a:srgbClr val="005EB8"/>
      </a:lt2>
      <a:accent1>
        <a:srgbClr val="1398C5"/>
      </a:accent1>
      <a:accent2>
        <a:srgbClr val="64B704"/>
      </a:accent2>
      <a:accent3>
        <a:srgbClr val="139687"/>
      </a:accent3>
      <a:accent4>
        <a:srgbClr val="627380"/>
      </a:accent4>
      <a:accent5>
        <a:srgbClr val="250160"/>
      </a:accent5>
      <a:accent6>
        <a:srgbClr val="770129"/>
      </a:accent6>
      <a:hlink>
        <a:srgbClr val="E97807"/>
      </a:hlink>
      <a:folHlink>
        <a:srgbClr val="FAE00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0" tIns="0" rIns="0" bIns="0"/>
      <a:lstStyle>
        <a:defPPr marL="0" marR="0" indent="0" algn="l" defTabSz="457200" rtl="0" eaLnBrk="1" fontAlgn="auto" latinLnBrk="0" hangingPunct="1">
          <a:lnSpc>
            <a:spcPct val="100000"/>
          </a:lnSpc>
          <a:spcBef>
            <a:spcPts val="0"/>
          </a:spcBef>
          <a:spcAft>
            <a:spcPts val="0"/>
          </a:spcAft>
          <a:buClrTx/>
          <a:buSzTx/>
          <a:buFont typeface="Arial"/>
          <a:buNone/>
          <a:tabLst/>
          <a:defRPr kumimoji="0" sz="2100" b="0" i="0" u="none" strike="noStrike" kern="1200" cap="none" spc="0" normalizeH="0" baseline="0" noProof="0" dirty="0" smtClean="0">
            <a:ln>
              <a:noFill/>
            </a:ln>
            <a:solidFill>
              <a:srgbClr val="000000"/>
            </a:solidFill>
            <a:effectLst/>
            <a:uLnTx/>
            <a:uFillTx/>
            <a:latin typeface="Arial"/>
            <a:ea typeface="+mn-ea"/>
            <a:cs typeface="+mn-cs"/>
          </a:defRPr>
        </a:defPPr>
      </a:lstStyle>
    </a:txDef>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5_BH_PowerPoint_Template_97_2003 v2">
  <a:themeElements>
    <a:clrScheme name="Custom 1">
      <a:dk1>
        <a:srgbClr val="000000"/>
      </a:dk1>
      <a:lt1>
        <a:srgbClr val="FFFFFF"/>
      </a:lt1>
      <a:dk2>
        <a:srgbClr val="001B76"/>
      </a:dk2>
      <a:lt2>
        <a:srgbClr val="005EB8"/>
      </a:lt2>
      <a:accent1>
        <a:srgbClr val="1398C5"/>
      </a:accent1>
      <a:accent2>
        <a:srgbClr val="64B704"/>
      </a:accent2>
      <a:accent3>
        <a:srgbClr val="139687"/>
      </a:accent3>
      <a:accent4>
        <a:srgbClr val="627380"/>
      </a:accent4>
      <a:accent5>
        <a:srgbClr val="250160"/>
      </a:accent5>
      <a:accent6>
        <a:srgbClr val="770129"/>
      </a:accent6>
      <a:hlink>
        <a:srgbClr val="E97807"/>
      </a:hlink>
      <a:folHlink>
        <a:srgbClr val="FAE00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0" tIns="0" rIns="0" bIns="0"/>
      <a:lstStyle>
        <a:defPPr marL="0" marR="0" indent="0" algn="l" defTabSz="457200" rtl="0" eaLnBrk="1" fontAlgn="auto" latinLnBrk="0" hangingPunct="1">
          <a:lnSpc>
            <a:spcPct val="100000"/>
          </a:lnSpc>
          <a:spcBef>
            <a:spcPts val="0"/>
          </a:spcBef>
          <a:spcAft>
            <a:spcPts val="0"/>
          </a:spcAft>
          <a:buClrTx/>
          <a:buSzTx/>
          <a:buFont typeface="Arial"/>
          <a:buNone/>
          <a:tabLst/>
          <a:defRPr kumimoji="0" sz="2100" b="0" i="0" u="none" strike="noStrike" kern="1200" cap="none" spc="0" normalizeH="0" baseline="0" noProof="0" dirty="0" smtClean="0">
            <a:ln>
              <a:noFill/>
            </a:ln>
            <a:solidFill>
              <a:srgbClr val="000000"/>
            </a:solidFill>
            <a:effectLst/>
            <a:uLnTx/>
            <a:uFillTx/>
            <a:latin typeface="Arial"/>
            <a:ea typeface="+mn-ea"/>
            <a:cs typeface="+mn-cs"/>
          </a:defRPr>
        </a:defPPr>
      </a:lstStyle>
    </a:txDef>
  </a:objectDefaults>
  <a:extraClrSchemeLst/>
</a:theme>
</file>

<file path=ppt/theme/theme3.xml><?xml version="1.0" encoding="utf-8"?>
<a:theme xmlns:a="http://schemas.openxmlformats.org/drawingml/2006/main" name="9_BH_PowerPoint_Template_97_2003 v2">
  <a:themeElements>
    <a:clrScheme name="Custom 1">
      <a:dk1>
        <a:srgbClr val="000000"/>
      </a:dk1>
      <a:lt1>
        <a:srgbClr val="FFFFFF"/>
      </a:lt1>
      <a:dk2>
        <a:srgbClr val="001B76"/>
      </a:dk2>
      <a:lt2>
        <a:srgbClr val="005EB8"/>
      </a:lt2>
      <a:accent1>
        <a:srgbClr val="1398C5"/>
      </a:accent1>
      <a:accent2>
        <a:srgbClr val="64B704"/>
      </a:accent2>
      <a:accent3>
        <a:srgbClr val="139687"/>
      </a:accent3>
      <a:accent4>
        <a:srgbClr val="627380"/>
      </a:accent4>
      <a:accent5>
        <a:srgbClr val="250160"/>
      </a:accent5>
      <a:accent6>
        <a:srgbClr val="770129"/>
      </a:accent6>
      <a:hlink>
        <a:srgbClr val="E97807"/>
      </a:hlink>
      <a:folHlink>
        <a:srgbClr val="FAE00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0" tIns="0" rIns="0" bIns="0"/>
      <a:lstStyle>
        <a:defPPr marL="0" marR="0" indent="0" algn="l" defTabSz="457200" rtl="0" eaLnBrk="1" fontAlgn="auto" latinLnBrk="0" hangingPunct="1">
          <a:lnSpc>
            <a:spcPct val="100000"/>
          </a:lnSpc>
          <a:spcBef>
            <a:spcPts val="0"/>
          </a:spcBef>
          <a:spcAft>
            <a:spcPts val="0"/>
          </a:spcAft>
          <a:buClrTx/>
          <a:buSzTx/>
          <a:buFont typeface="Arial"/>
          <a:buNone/>
          <a:tabLst/>
          <a:defRPr kumimoji="0" sz="2100" b="0" i="0" u="none" strike="noStrike" kern="1200" cap="none" spc="0" normalizeH="0" baseline="0" noProof="0" dirty="0" smtClean="0">
            <a:ln>
              <a:noFill/>
            </a:ln>
            <a:solidFill>
              <a:srgbClr val="000000"/>
            </a:solidFill>
            <a:effectLst/>
            <a:uLnTx/>
            <a:uFillTx/>
            <a:latin typeface="Arial"/>
            <a:ea typeface="+mn-ea"/>
            <a:cs typeface="+mn-cs"/>
          </a:defRPr>
        </a:defPPr>
      </a:lstStyle>
    </a:txDef>
  </a:objectDefaults>
  <a:extraClrSchemeLst/>
</a:theme>
</file>

<file path=ppt/theme/theme4.xml><?xml version="1.0" encoding="utf-8"?>
<a:theme xmlns:a="http://schemas.openxmlformats.org/drawingml/2006/main" name="10_BH_PowerPoint_Template_97_2003 v2">
  <a:themeElements>
    <a:clrScheme name="Custom 1">
      <a:dk1>
        <a:srgbClr val="000000"/>
      </a:dk1>
      <a:lt1>
        <a:srgbClr val="FFFFFF"/>
      </a:lt1>
      <a:dk2>
        <a:srgbClr val="001B76"/>
      </a:dk2>
      <a:lt2>
        <a:srgbClr val="005EB8"/>
      </a:lt2>
      <a:accent1>
        <a:srgbClr val="1398C5"/>
      </a:accent1>
      <a:accent2>
        <a:srgbClr val="64B704"/>
      </a:accent2>
      <a:accent3>
        <a:srgbClr val="139687"/>
      </a:accent3>
      <a:accent4>
        <a:srgbClr val="627380"/>
      </a:accent4>
      <a:accent5>
        <a:srgbClr val="250160"/>
      </a:accent5>
      <a:accent6>
        <a:srgbClr val="770129"/>
      </a:accent6>
      <a:hlink>
        <a:srgbClr val="E97807"/>
      </a:hlink>
      <a:folHlink>
        <a:srgbClr val="FAE00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0" tIns="0" rIns="0" bIns="0"/>
      <a:lstStyle>
        <a:defPPr marL="0" marR="0" indent="0" algn="l" defTabSz="457200" rtl="0" eaLnBrk="1" fontAlgn="auto" latinLnBrk="0" hangingPunct="1">
          <a:lnSpc>
            <a:spcPct val="100000"/>
          </a:lnSpc>
          <a:spcBef>
            <a:spcPts val="0"/>
          </a:spcBef>
          <a:spcAft>
            <a:spcPts val="0"/>
          </a:spcAft>
          <a:buClrTx/>
          <a:buSzTx/>
          <a:buFont typeface="Arial"/>
          <a:buNone/>
          <a:tabLst/>
          <a:defRPr kumimoji="0" sz="2100" b="0" i="0" u="none" strike="noStrike" kern="1200" cap="none" spc="0" normalizeH="0" baseline="0" noProof="0" dirty="0" smtClean="0">
            <a:ln>
              <a:noFill/>
            </a:ln>
            <a:solidFill>
              <a:srgbClr val="000000"/>
            </a:solidFill>
            <a:effectLst/>
            <a:uLnTx/>
            <a:uFillTx/>
            <a:latin typeface="Arial"/>
            <a:ea typeface="+mn-ea"/>
            <a:cs typeface="+mn-cs"/>
          </a:defRPr>
        </a:defPPr>
      </a:lstStyle>
    </a:txDef>
  </a:objectDefaults>
  <a:extraClrSchemeLst/>
</a:theme>
</file>

<file path=ppt/theme/theme5.xml><?xml version="1.0" encoding="utf-8"?>
<a:theme xmlns:a="http://schemas.openxmlformats.org/drawingml/2006/main" name="1_BH_PowerPoint_Template_97_2003 v2">
  <a:themeElements>
    <a:clrScheme name="Custom 1">
      <a:dk1>
        <a:srgbClr val="000000"/>
      </a:dk1>
      <a:lt1>
        <a:srgbClr val="FFFFFF"/>
      </a:lt1>
      <a:dk2>
        <a:srgbClr val="001B76"/>
      </a:dk2>
      <a:lt2>
        <a:srgbClr val="005EB8"/>
      </a:lt2>
      <a:accent1>
        <a:srgbClr val="1398C5"/>
      </a:accent1>
      <a:accent2>
        <a:srgbClr val="64B704"/>
      </a:accent2>
      <a:accent3>
        <a:srgbClr val="139687"/>
      </a:accent3>
      <a:accent4>
        <a:srgbClr val="627380"/>
      </a:accent4>
      <a:accent5>
        <a:srgbClr val="250160"/>
      </a:accent5>
      <a:accent6>
        <a:srgbClr val="770129"/>
      </a:accent6>
      <a:hlink>
        <a:srgbClr val="E97807"/>
      </a:hlink>
      <a:folHlink>
        <a:srgbClr val="FAE00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0" tIns="0" rIns="0" bIns="0"/>
      <a:lstStyle>
        <a:defPPr marL="0" marR="0" indent="0" algn="l" defTabSz="457200" rtl="0" eaLnBrk="1" fontAlgn="auto" latinLnBrk="0" hangingPunct="1">
          <a:lnSpc>
            <a:spcPct val="100000"/>
          </a:lnSpc>
          <a:spcBef>
            <a:spcPts val="0"/>
          </a:spcBef>
          <a:spcAft>
            <a:spcPts val="0"/>
          </a:spcAft>
          <a:buClrTx/>
          <a:buSzTx/>
          <a:buFont typeface="Arial"/>
          <a:buNone/>
          <a:tabLst/>
          <a:defRPr kumimoji="0" sz="2100" b="0" i="0" u="none" strike="noStrike" kern="1200" cap="none" spc="0" normalizeH="0" baseline="0" noProof="0" dirty="0" smtClean="0">
            <a:ln>
              <a:noFill/>
            </a:ln>
            <a:solidFill>
              <a:srgbClr val="000000"/>
            </a:solidFill>
            <a:effectLst/>
            <a:uLnTx/>
            <a:uFillTx/>
            <a:latin typeface="Arial"/>
            <a:ea typeface="+mn-ea"/>
            <a:cs typeface="+mn-cs"/>
          </a:defRPr>
        </a:defPPr>
      </a:lstStyle>
    </a:txDef>
  </a:objectDefaults>
  <a:extraClrSchemeLst/>
</a:theme>
</file>

<file path=ppt/theme/theme6.xml><?xml version="1.0" encoding="utf-8"?>
<a:theme xmlns:a="http://schemas.openxmlformats.org/drawingml/2006/main" name="2_BH_PowerPoint_Template_97_2003 v2">
  <a:themeElements>
    <a:clrScheme name="Custom 1">
      <a:dk1>
        <a:srgbClr val="000000"/>
      </a:dk1>
      <a:lt1>
        <a:srgbClr val="FFFFFF"/>
      </a:lt1>
      <a:dk2>
        <a:srgbClr val="001B76"/>
      </a:dk2>
      <a:lt2>
        <a:srgbClr val="005EB8"/>
      </a:lt2>
      <a:accent1>
        <a:srgbClr val="1398C5"/>
      </a:accent1>
      <a:accent2>
        <a:srgbClr val="64B704"/>
      </a:accent2>
      <a:accent3>
        <a:srgbClr val="139687"/>
      </a:accent3>
      <a:accent4>
        <a:srgbClr val="627380"/>
      </a:accent4>
      <a:accent5>
        <a:srgbClr val="250160"/>
      </a:accent5>
      <a:accent6>
        <a:srgbClr val="770129"/>
      </a:accent6>
      <a:hlink>
        <a:srgbClr val="E97807"/>
      </a:hlink>
      <a:folHlink>
        <a:srgbClr val="FAE00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0" tIns="0" rIns="0" bIns="0"/>
      <a:lstStyle>
        <a:defPPr marL="0" marR="0" indent="0" algn="l" defTabSz="457200" rtl="0" eaLnBrk="1" fontAlgn="auto" latinLnBrk="0" hangingPunct="1">
          <a:lnSpc>
            <a:spcPct val="100000"/>
          </a:lnSpc>
          <a:spcBef>
            <a:spcPts val="0"/>
          </a:spcBef>
          <a:spcAft>
            <a:spcPts val="0"/>
          </a:spcAft>
          <a:buClrTx/>
          <a:buSzTx/>
          <a:buFont typeface="Arial"/>
          <a:buNone/>
          <a:tabLst/>
          <a:defRPr kumimoji="0" sz="2100" b="0" i="0" u="none" strike="noStrike" kern="1200" cap="none" spc="0" normalizeH="0" baseline="0" noProof="0" dirty="0" smtClean="0">
            <a:ln>
              <a:noFill/>
            </a:ln>
            <a:solidFill>
              <a:srgbClr val="000000"/>
            </a:solidFill>
            <a:effectLst/>
            <a:uLnTx/>
            <a:uFillTx/>
            <a:latin typeface="Arial"/>
            <a:ea typeface="+mn-ea"/>
            <a:cs typeface="+mn-cs"/>
          </a:defRPr>
        </a:defPPr>
      </a:lstStyle>
    </a:txDef>
  </a:objectDefaults>
  <a:extraClrSchemeLst/>
</a:theme>
</file>

<file path=ppt/theme/theme7.xml><?xml version="1.0" encoding="utf-8"?>
<a:theme xmlns:a="http://schemas.openxmlformats.org/drawingml/2006/main" name="3_BH_PowerPoint_Template_97_2003 v2">
  <a:themeElements>
    <a:clrScheme name="Custom 1">
      <a:dk1>
        <a:srgbClr val="000000"/>
      </a:dk1>
      <a:lt1>
        <a:srgbClr val="FFFFFF"/>
      </a:lt1>
      <a:dk2>
        <a:srgbClr val="001B76"/>
      </a:dk2>
      <a:lt2>
        <a:srgbClr val="005EB8"/>
      </a:lt2>
      <a:accent1>
        <a:srgbClr val="1398C5"/>
      </a:accent1>
      <a:accent2>
        <a:srgbClr val="64B704"/>
      </a:accent2>
      <a:accent3>
        <a:srgbClr val="139687"/>
      </a:accent3>
      <a:accent4>
        <a:srgbClr val="627380"/>
      </a:accent4>
      <a:accent5>
        <a:srgbClr val="250160"/>
      </a:accent5>
      <a:accent6>
        <a:srgbClr val="770129"/>
      </a:accent6>
      <a:hlink>
        <a:srgbClr val="E97807"/>
      </a:hlink>
      <a:folHlink>
        <a:srgbClr val="FAE00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0" tIns="0" rIns="0" bIns="0"/>
      <a:lstStyle>
        <a:defPPr marL="0" marR="0" indent="0" algn="l" defTabSz="457200" rtl="0" eaLnBrk="1" fontAlgn="auto" latinLnBrk="0" hangingPunct="1">
          <a:lnSpc>
            <a:spcPct val="100000"/>
          </a:lnSpc>
          <a:spcBef>
            <a:spcPts val="0"/>
          </a:spcBef>
          <a:spcAft>
            <a:spcPts val="0"/>
          </a:spcAft>
          <a:buClrTx/>
          <a:buSzTx/>
          <a:buFont typeface="Arial"/>
          <a:buNone/>
          <a:tabLst/>
          <a:defRPr kumimoji="0" sz="2100" b="0" i="0" u="none" strike="noStrike" kern="1200" cap="none" spc="0" normalizeH="0" baseline="0" noProof="0" dirty="0" smtClean="0">
            <a:ln>
              <a:noFill/>
            </a:ln>
            <a:solidFill>
              <a:srgbClr val="000000"/>
            </a:solidFill>
            <a:effectLst/>
            <a:uLnTx/>
            <a:uFillTx/>
            <a:latin typeface="Arial"/>
            <a:ea typeface="+mn-ea"/>
            <a:cs typeface="+mn-cs"/>
          </a:defRPr>
        </a:defPPr>
      </a:lstStyle>
    </a:txDef>
  </a:objectDefaults>
  <a:extraClrSchemeLst/>
</a:theme>
</file>

<file path=ppt/theme/theme8.xml><?xml version="1.0" encoding="utf-8"?>
<a:theme xmlns:a="http://schemas.openxmlformats.org/drawingml/2006/main" name="4_BH_PowerPoint_Template_97_2003 v2">
  <a:themeElements>
    <a:clrScheme name="Custom 1">
      <a:dk1>
        <a:srgbClr val="000000"/>
      </a:dk1>
      <a:lt1>
        <a:srgbClr val="FFFFFF"/>
      </a:lt1>
      <a:dk2>
        <a:srgbClr val="001B76"/>
      </a:dk2>
      <a:lt2>
        <a:srgbClr val="005EB8"/>
      </a:lt2>
      <a:accent1>
        <a:srgbClr val="1398C5"/>
      </a:accent1>
      <a:accent2>
        <a:srgbClr val="64B704"/>
      </a:accent2>
      <a:accent3>
        <a:srgbClr val="139687"/>
      </a:accent3>
      <a:accent4>
        <a:srgbClr val="627380"/>
      </a:accent4>
      <a:accent5>
        <a:srgbClr val="250160"/>
      </a:accent5>
      <a:accent6>
        <a:srgbClr val="770129"/>
      </a:accent6>
      <a:hlink>
        <a:srgbClr val="E97807"/>
      </a:hlink>
      <a:folHlink>
        <a:srgbClr val="FAE00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0" tIns="0" rIns="0" bIns="0"/>
      <a:lstStyle>
        <a:defPPr marL="0" marR="0" indent="0" algn="l" defTabSz="457200" rtl="0" eaLnBrk="1" fontAlgn="auto" latinLnBrk="0" hangingPunct="1">
          <a:lnSpc>
            <a:spcPct val="100000"/>
          </a:lnSpc>
          <a:spcBef>
            <a:spcPts val="0"/>
          </a:spcBef>
          <a:spcAft>
            <a:spcPts val="0"/>
          </a:spcAft>
          <a:buClrTx/>
          <a:buSzTx/>
          <a:buFont typeface="Arial"/>
          <a:buNone/>
          <a:tabLst/>
          <a:defRPr kumimoji="0" sz="2100" b="0" i="0" u="none" strike="noStrike" kern="1200" cap="none" spc="0" normalizeH="0" baseline="0" noProof="0" dirty="0" smtClean="0">
            <a:ln>
              <a:noFill/>
            </a:ln>
            <a:solidFill>
              <a:srgbClr val="000000"/>
            </a:solidFill>
            <a:effectLst/>
            <a:uLnTx/>
            <a:uFillTx/>
            <a:latin typeface="Arial"/>
            <a:ea typeface="+mn-ea"/>
            <a:cs typeface="+mn-cs"/>
          </a:defRPr>
        </a:defPPr>
      </a:lstStyle>
    </a:txDef>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2331</TotalTime>
  <Words>1398</Words>
  <Application>Microsoft Office PowerPoint</Application>
  <PresentationFormat>On-screen Show (4:3)</PresentationFormat>
  <Paragraphs>345</Paragraphs>
  <Slides>32</Slides>
  <Notes>13</Notes>
  <HiddenSlides>0</HiddenSlides>
  <MMClips>0</MMClips>
  <ScaleCrop>false</ScaleCrop>
  <HeadingPairs>
    <vt:vector size="4" baseType="variant">
      <vt:variant>
        <vt:lpstr>Theme</vt:lpstr>
      </vt:variant>
      <vt:variant>
        <vt:i4>8</vt:i4>
      </vt:variant>
      <vt:variant>
        <vt:lpstr>Slide Titles</vt:lpstr>
      </vt:variant>
      <vt:variant>
        <vt:i4>32</vt:i4>
      </vt:variant>
    </vt:vector>
  </HeadingPairs>
  <TitlesOfParts>
    <vt:vector size="40" baseType="lpstr">
      <vt:lpstr>BH_PowerPoint_Template_97_2003 v2</vt:lpstr>
      <vt:lpstr>5_BH_PowerPoint_Template_97_2003 v2</vt:lpstr>
      <vt:lpstr>9_BH_PowerPoint_Template_97_2003 v2</vt:lpstr>
      <vt:lpstr>10_BH_PowerPoint_Template_97_2003 v2</vt:lpstr>
      <vt:lpstr>1_BH_PowerPoint_Template_97_2003 v2</vt:lpstr>
      <vt:lpstr>2_BH_PowerPoint_Template_97_2003 v2</vt:lpstr>
      <vt:lpstr>3_BH_PowerPoint_Template_97_2003 v2</vt:lpstr>
      <vt:lpstr>4_BH_PowerPoint_Template_97_2003 v2</vt:lpstr>
      <vt:lpstr>Trauma: beyond the medical</vt:lpstr>
      <vt:lpstr>Aim of the presentation</vt:lpstr>
      <vt:lpstr>Possible traumatic events</vt:lpstr>
      <vt:lpstr>Delirium or Post Traumatic Amnesia</vt:lpstr>
      <vt:lpstr>PowerPoint Presentation</vt:lpstr>
      <vt:lpstr>PowerPoint Presentation</vt:lpstr>
      <vt:lpstr>Knowing what to expect II </vt:lpstr>
      <vt:lpstr>Identifying difficulty: Who is at risk? </vt:lpstr>
      <vt:lpstr>PowerPoint Presentation</vt:lpstr>
      <vt:lpstr>Brief Interventions</vt:lpstr>
      <vt:lpstr>PowerPoint Presentation</vt:lpstr>
      <vt:lpstr>Case studies</vt:lpstr>
      <vt:lpstr>Small group exercise </vt:lpstr>
      <vt:lpstr>Impact of non- medical problems</vt:lpstr>
      <vt:lpstr>Impact of non- medical problems</vt:lpstr>
      <vt:lpstr>Impact of non- medical problems </vt:lpstr>
      <vt:lpstr>Why do we need to address this?</vt:lpstr>
      <vt:lpstr>How do we address this?</vt:lpstr>
      <vt:lpstr>Any questions?</vt:lpstr>
      <vt:lpstr>PowerPoint Presentation</vt:lpstr>
      <vt:lpstr>Post ICU Follow Up</vt:lpstr>
      <vt:lpstr>Post ICU Follow Up</vt:lpstr>
      <vt:lpstr>Critical Care Follow up</vt:lpstr>
      <vt:lpstr>RLH Follow up Clinic</vt:lpstr>
      <vt:lpstr>Support services and agencies</vt:lpstr>
      <vt:lpstr>Your wellbeing matters too:  Self Care</vt:lpstr>
      <vt:lpstr>PowerPoint Presentation</vt:lpstr>
      <vt:lpstr>Your wellbeing matters too:  Self Care</vt:lpstr>
      <vt:lpstr>Summary</vt:lpstr>
      <vt:lpstr>Any questions? </vt:lpstr>
      <vt:lpstr>References</vt:lpstr>
      <vt:lpstr>Challenging Client </vt:lpstr>
    </vt:vector>
  </TitlesOfParts>
  <Company>The Barts and the London NHS Trust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Sherlock Sarah</dc:creator>
  <cp:lastModifiedBy>Marroney, Natalie</cp:lastModifiedBy>
  <cp:revision>132</cp:revision>
  <cp:lastPrinted>2018-01-19T14:23:03Z</cp:lastPrinted>
  <dcterms:created xsi:type="dcterms:W3CDTF">2017-02-03T17:07:12Z</dcterms:created>
  <dcterms:modified xsi:type="dcterms:W3CDTF">2019-01-10T14:19:33Z</dcterms:modified>
</cp:coreProperties>
</file>